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602" y="1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00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183" tIns="41591" rIns="83183" bIns="41591"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117" Type="http://schemas.openxmlformats.org/officeDocument/2006/relationships/image" Target="../media/image111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89" Type="http://schemas.openxmlformats.org/officeDocument/2006/relationships/image" Target="../media/image83.png"/><Relationship Id="rId112" Type="http://schemas.openxmlformats.org/officeDocument/2006/relationships/image" Target="../media/image106.png"/><Relationship Id="rId133" Type="http://schemas.openxmlformats.org/officeDocument/2006/relationships/image" Target="../media/image127.png"/><Relationship Id="rId138" Type="http://schemas.openxmlformats.org/officeDocument/2006/relationships/image" Target="../media/image132.png"/><Relationship Id="rId154" Type="http://schemas.openxmlformats.org/officeDocument/2006/relationships/image" Target="../media/image148.png"/><Relationship Id="rId159" Type="http://schemas.openxmlformats.org/officeDocument/2006/relationships/image" Target="../media/image153.png"/><Relationship Id="rId175" Type="http://schemas.openxmlformats.org/officeDocument/2006/relationships/image" Target="../media/image169.png"/><Relationship Id="rId170" Type="http://schemas.openxmlformats.org/officeDocument/2006/relationships/image" Target="../media/image164.png"/><Relationship Id="rId16" Type="http://schemas.openxmlformats.org/officeDocument/2006/relationships/image" Target="../media/image10.png"/><Relationship Id="rId107" Type="http://schemas.openxmlformats.org/officeDocument/2006/relationships/image" Target="../media/image101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102" Type="http://schemas.openxmlformats.org/officeDocument/2006/relationships/image" Target="../media/image96.png"/><Relationship Id="rId123" Type="http://schemas.openxmlformats.org/officeDocument/2006/relationships/image" Target="../media/image117.png"/><Relationship Id="rId128" Type="http://schemas.openxmlformats.org/officeDocument/2006/relationships/image" Target="../media/image122.png"/><Relationship Id="rId144" Type="http://schemas.openxmlformats.org/officeDocument/2006/relationships/image" Target="../media/image138.png"/><Relationship Id="rId149" Type="http://schemas.openxmlformats.org/officeDocument/2006/relationships/image" Target="../media/image143.png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84.png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165" Type="http://schemas.openxmlformats.org/officeDocument/2006/relationships/image" Target="../media/image159.png"/><Relationship Id="rId181" Type="http://schemas.openxmlformats.org/officeDocument/2006/relationships/image" Target="../media/image175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113" Type="http://schemas.openxmlformats.org/officeDocument/2006/relationships/image" Target="../media/image107.png"/><Relationship Id="rId118" Type="http://schemas.openxmlformats.org/officeDocument/2006/relationships/image" Target="../media/image112.png"/><Relationship Id="rId134" Type="http://schemas.openxmlformats.org/officeDocument/2006/relationships/image" Target="../media/image128.png"/><Relationship Id="rId139" Type="http://schemas.openxmlformats.org/officeDocument/2006/relationships/image" Target="../media/image133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155" Type="http://schemas.openxmlformats.org/officeDocument/2006/relationships/image" Target="../media/image149.png"/><Relationship Id="rId171" Type="http://schemas.openxmlformats.org/officeDocument/2006/relationships/image" Target="../media/image165.png"/><Relationship Id="rId176" Type="http://schemas.openxmlformats.org/officeDocument/2006/relationships/image" Target="../media/image170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59" Type="http://schemas.openxmlformats.org/officeDocument/2006/relationships/image" Target="../media/image53.png"/><Relationship Id="rId103" Type="http://schemas.openxmlformats.org/officeDocument/2006/relationships/image" Target="../media/image97.png"/><Relationship Id="rId108" Type="http://schemas.openxmlformats.org/officeDocument/2006/relationships/image" Target="../media/image102.png"/><Relationship Id="rId124" Type="http://schemas.openxmlformats.org/officeDocument/2006/relationships/image" Target="../media/image118.png"/><Relationship Id="rId129" Type="http://schemas.openxmlformats.org/officeDocument/2006/relationships/image" Target="../media/image123.png"/><Relationship Id="rId54" Type="http://schemas.openxmlformats.org/officeDocument/2006/relationships/image" Target="../media/image48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91" Type="http://schemas.openxmlformats.org/officeDocument/2006/relationships/image" Target="../media/image85.png"/><Relationship Id="rId96" Type="http://schemas.openxmlformats.org/officeDocument/2006/relationships/image" Target="../media/image90.png"/><Relationship Id="rId140" Type="http://schemas.openxmlformats.org/officeDocument/2006/relationships/image" Target="../media/image134.png"/><Relationship Id="rId145" Type="http://schemas.openxmlformats.org/officeDocument/2006/relationships/image" Target="../media/image139.png"/><Relationship Id="rId161" Type="http://schemas.openxmlformats.org/officeDocument/2006/relationships/image" Target="../media/image155.png"/><Relationship Id="rId166" Type="http://schemas.openxmlformats.org/officeDocument/2006/relationships/image" Target="../media/image160.png"/><Relationship Id="rId182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119" Type="http://schemas.openxmlformats.org/officeDocument/2006/relationships/image" Target="../media/image113.png"/><Relationship Id="rId44" Type="http://schemas.openxmlformats.org/officeDocument/2006/relationships/image" Target="../media/image38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130" Type="http://schemas.openxmlformats.org/officeDocument/2006/relationships/image" Target="../media/image124.png"/><Relationship Id="rId135" Type="http://schemas.openxmlformats.org/officeDocument/2006/relationships/image" Target="../media/image129.png"/><Relationship Id="rId151" Type="http://schemas.openxmlformats.org/officeDocument/2006/relationships/image" Target="../media/image145.png"/><Relationship Id="rId156" Type="http://schemas.openxmlformats.org/officeDocument/2006/relationships/image" Target="../media/image150.png"/><Relationship Id="rId177" Type="http://schemas.openxmlformats.org/officeDocument/2006/relationships/image" Target="../media/image17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72" Type="http://schemas.openxmlformats.org/officeDocument/2006/relationships/image" Target="../media/image166.png"/><Relationship Id="rId180" Type="http://schemas.openxmlformats.org/officeDocument/2006/relationships/image" Target="../media/image17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109" Type="http://schemas.openxmlformats.org/officeDocument/2006/relationships/image" Target="../media/image10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97" Type="http://schemas.openxmlformats.org/officeDocument/2006/relationships/image" Target="../media/image91.png"/><Relationship Id="rId104" Type="http://schemas.openxmlformats.org/officeDocument/2006/relationships/image" Target="../media/image98.png"/><Relationship Id="rId120" Type="http://schemas.openxmlformats.org/officeDocument/2006/relationships/image" Target="../media/image114.png"/><Relationship Id="rId125" Type="http://schemas.openxmlformats.org/officeDocument/2006/relationships/image" Target="../media/image119.png"/><Relationship Id="rId141" Type="http://schemas.openxmlformats.org/officeDocument/2006/relationships/image" Target="../media/image135.png"/><Relationship Id="rId146" Type="http://schemas.openxmlformats.org/officeDocument/2006/relationships/image" Target="../media/image140.png"/><Relationship Id="rId167" Type="http://schemas.openxmlformats.org/officeDocument/2006/relationships/image" Target="../media/image161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92" Type="http://schemas.openxmlformats.org/officeDocument/2006/relationships/image" Target="../media/image86.png"/><Relationship Id="rId162" Type="http://schemas.openxmlformats.org/officeDocument/2006/relationships/image" Target="../media/image156.png"/><Relationship Id="rId183" Type="http://schemas.openxmlformats.org/officeDocument/2006/relationships/image" Target="../media/image177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110" Type="http://schemas.openxmlformats.org/officeDocument/2006/relationships/image" Target="../media/image104.png"/><Relationship Id="rId115" Type="http://schemas.openxmlformats.org/officeDocument/2006/relationships/image" Target="../media/image109.png"/><Relationship Id="rId131" Type="http://schemas.openxmlformats.org/officeDocument/2006/relationships/image" Target="../media/image125.png"/><Relationship Id="rId136" Type="http://schemas.openxmlformats.org/officeDocument/2006/relationships/image" Target="../media/image130.png"/><Relationship Id="rId157" Type="http://schemas.openxmlformats.org/officeDocument/2006/relationships/image" Target="../media/image151.png"/><Relationship Id="rId178" Type="http://schemas.openxmlformats.org/officeDocument/2006/relationships/image" Target="../media/image172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Relationship Id="rId152" Type="http://schemas.openxmlformats.org/officeDocument/2006/relationships/image" Target="../media/image146.png"/><Relationship Id="rId173" Type="http://schemas.openxmlformats.org/officeDocument/2006/relationships/image" Target="../media/image167.png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56" Type="http://schemas.openxmlformats.org/officeDocument/2006/relationships/image" Target="../media/image50.png"/><Relationship Id="rId77" Type="http://schemas.openxmlformats.org/officeDocument/2006/relationships/image" Target="../media/image71.png"/><Relationship Id="rId100" Type="http://schemas.openxmlformats.org/officeDocument/2006/relationships/image" Target="../media/image94.png"/><Relationship Id="rId105" Type="http://schemas.openxmlformats.org/officeDocument/2006/relationships/image" Target="../media/image99.png"/><Relationship Id="rId126" Type="http://schemas.openxmlformats.org/officeDocument/2006/relationships/image" Target="../media/image120.png"/><Relationship Id="rId147" Type="http://schemas.openxmlformats.org/officeDocument/2006/relationships/image" Target="../media/image141.png"/><Relationship Id="rId168" Type="http://schemas.openxmlformats.org/officeDocument/2006/relationships/image" Target="../media/image16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93" Type="http://schemas.openxmlformats.org/officeDocument/2006/relationships/image" Target="../media/image87.png"/><Relationship Id="rId98" Type="http://schemas.openxmlformats.org/officeDocument/2006/relationships/image" Target="../media/image92.png"/><Relationship Id="rId121" Type="http://schemas.openxmlformats.org/officeDocument/2006/relationships/image" Target="../media/image115.png"/><Relationship Id="rId142" Type="http://schemas.openxmlformats.org/officeDocument/2006/relationships/image" Target="../media/image136.png"/><Relationship Id="rId163" Type="http://schemas.openxmlformats.org/officeDocument/2006/relationships/image" Target="../media/image157.png"/><Relationship Id="rId184" Type="http://schemas.openxmlformats.org/officeDocument/2006/relationships/image" Target="../media/image178.png"/><Relationship Id="rId3" Type="http://schemas.openxmlformats.org/officeDocument/2006/relationships/slideLayout" Target="../slideLayouts/slideLayout3.xml"/><Relationship Id="rId25" Type="http://schemas.openxmlformats.org/officeDocument/2006/relationships/image" Target="../media/image19.png"/><Relationship Id="rId46" Type="http://schemas.openxmlformats.org/officeDocument/2006/relationships/image" Target="../media/image40.png"/><Relationship Id="rId67" Type="http://schemas.openxmlformats.org/officeDocument/2006/relationships/image" Target="../media/image61.png"/><Relationship Id="rId116" Type="http://schemas.openxmlformats.org/officeDocument/2006/relationships/image" Target="../media/image110.png"/><Relationship Id="rId137" Type="http://schemas.openxmlformats.org/officeDocument/2006/relationships/image" Target="../media/image131.png"/><Relationship Id="rId158" Type="http://schemas.openxmlformats.org/officeDocument/2006/relationships/image" Target="../media/image152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62" Type="http://schemas.openxmlformats.org/officeDocument/2006/relationships/image" Target="../media/image56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11" Type="http://schemas.openxmlformats.org/officeDocument/2006/relationships/image" Target="../media/image105.png"/><Relationship Id="rId132" Type="http://schemas.openxmlformats.org/officeDocument/2006/relationships/image" Target="../media/image126.png"/><Relationship Id="rId153" Type="http://schemas.openxmlformats.org/officeDocument/2006/relationships/image" Target="../media/image147.png"/><Relationship Id="rId174" Type="http://schemas.openxmlformats.org/officeDocument/2006/relationships/image" Target="../media/image168.png"/><Relationship Id="rId179" Type="http://schemas.openxmlformats.org/officeDocument/2006/relationships/image" Target="../media/image173.png"/><Relationship Id="rId15" Type="http://schemas.openxmlformats.org/officeDocument/2006/relationships/image" Target="../media/image9.png"/><Relationship Id="rId36" Type="http://schemas.openxmlformats.org/officeDocument/2006/relationships/image" Target="../media/image30.png"/><Relationship Id="rId57" Type="http://schemas.openxmlformats.org/officeDocument/2006/relationships/image" Target="../media/image51.png"/><Relationship Id="rId106" Type="http://schemas.openxmlformats.org/officeDocument/2006/relationships/image" Target="../media/image100.png"/><Relationship Id="rId127" Type="http://schemas.openxmlformats.org/officeDocument/2006/relationships/image" Target="../media/image12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52" Type="http://schemas.openxmlformats.org/officeDocument/2006/relationships/image" Target="../media/image46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94" Type="http://schemas.openxmlformats.org/officeDocument/2006/relationships/image" Target="../media/image88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image" Target="../media/image116.png"/><Relationship Id="rId143" Type="http://schemas.openxmlformats.org/officeDocument/2006/relationships/image" Target="../media/image137.png"/><Relationship Id="rId148" Type="http://schemas.openxmlformats.org/officeDocument/2006/relationships/image" Target="../media/image142.png"/><Relationship Id="rId164" Type="http://schemas.openxmlformats.org/officeDocument/2006/relationships/image" Target="../media/image158.png"/><Relationship Id="rId169" Type="http://schemas.openxmlformats.org/officeDocument/2006/relationships/image" Target="../media/image163.png"/><Relationship Id="rId185" Type="http://schemas.openxmlformats.org/officeDocument/2006/relationships/image" Target="../media/image17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19592"/>
            <a:ext cx="7560309" cy="7440930"/>
          </a:xfrm>
          <a:custGeom>
            <a:avLst/>
            <a:gdLst/>
            <a:ahLst/>
            <a:cxnLst/>
            <a:rect l="l" t="t" r="r" b="b"/>
            <a:pathLst>
              <a:path w="7560309" h="7440930">
                <a:moveTo>
                  <a:pt x="0" y="7440409"/>
                </a:moveTo>
                <a:lnTo>
                  <a:pt x="7559992" y="7440409"/>
                </a:lnTo>
                <a:lnTo>
                  <a:pt x="7559992" y="0"/>
                </a:lnTo>
                <a:lnTo>
                  <a:pt x="0" y="0"/>
                </a:lnTo>
                <a:lnTo>
                  <a:pt x="0" y="7440409"/>
                </a:lnTo>
                <a:close/>
              </a:path>
            </a:pathLst>
          </a:custGeom>
          <a:solidFill>
            <a:srgbClr val="DAD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17496"/>
            <a:ext cx="7559992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"/>
            <a:ext cx="7560309" cy="1917064"/>
          </a:xfrm>
          <a:custGeom>
            <a:avLst/>
            <a:gdLst/>
            <a:ahLst/>
            <a:cxnLst/>
            <a:rect l="l" t="t" r="r" b="b"/>
            <a:pathLst>
              <a:path w="7560309" h="1917064">
                <a:moveTo>
                  <a:pt x="0" y="1916988"/>
                </a:moveTo>
                <a:lnTo>
                  <a:pt x="7559992" y="1916988"/>
                </a:lnTo>
                <a:lnTo>
                  <a:pt x="7559992" y="0"/>
                </a:lnTo>
                <a:lnTo>
                  <a:pt x="0" y="0"/>
                </a:lnTo>
                <a:lnTo>
                  <a:pt x="0" y="1916988"/>
                </a:lnTo>
                <a:close/>
              </a:path>
            </a:pathLst>
          </a:custGeom>
          <a:solidFill>
            <a:srgbClr val="00A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360001"/>
            <a:ext cx="7560309" cy="1332230"/>
          </a:xfrm>
          <a:custGeom>
            <a:avLst/>
            <a:gdLst/>
            <a:ahLst/>
            <a:cxnLst/>
            <a:rect l="l" t="t" r="r" b="b"/>
            <a:pathLst>
              <a:path w="7560309" h="1332229">
                <a:moveTo>
                  <a:pt x="0" y="1332001"/>
                </a:moveTo>
                <a:lnTo>
                  <a:pt x="7559992" y="1332001"/>
                </a:lnTo>
                <a:lnTo>
                  <a:pt x="7559992" y="0"/>
                </a:lnTo>
                <a:lnTo>
                  <a:pt x="0" y="0"/>
                </a:lnTo>
                <a:lnTo>
                  <a:pt x="0" y="1332001"/>
                </a:lnTo>
                <a:close/>
              </a:path>
            </a:pathLst>
          </a:custGeom>
          <a:solidFill>
            <a:srgbClr val="00A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09411" y="3457270"/>
            <a:ext cx="2237786" cy="88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42625" y="3902227"/>
            <a:ext cx="106868" cy="169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142625" y="4095889"/>
            <a:ext cx="452628" cy="1216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958562" y="4341700"/>
            <a:ext cx="188635" cy="31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145620" y="5144503"/>
            <a:ext cx="1576" cy="58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123230" y="5201869"/>
            <a:ext cx="15011" cy="88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90681" y="4431944"/>
            <a:ext cx="64094" cy="1389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713831" y="4549190"/>
            <a:ext cx="74815" cy="1418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590681" y="4605578"/>
            <a:ext cx="448146" cy="1069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438639" y="3475418"/>
            <a:ext cx="7962" cy="122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02214" y="3668433"/>
            <a:ext cx="56946" cy="252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26598" y="3535527"/>
            <a:ext cx="98661" cy="1403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32434" y="3558082"/>
            <a:ext cx="86221" cy="986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725176" y="3456381"/>
            <a:ext cx="124297" cy="1325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427641" y="3551910"/>
            <a:ext cx="20788" cy="955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992539" y="3571278"/>
            <a:ext cx="74663" cy="1408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112744" y="3724872"/>
            <a:ext cx="44501" cy="672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982132" y="3761524"/>
            <a:ext cx="33228" cy="320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914281" y="3803561"/>
            <a:ext cx="110870" cy="1490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435794" y="3508768"/>
            <a:ext cx="428637" cy="38538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369716" y="3847820"/>
            <a:ext cx="84975" cy="1426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149434" y="3847934"/>
            <a:ext cx="56184" cy="985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625570" y="3958145"/>
            <a:ext cx="15670" cy="7617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307169" y="4011396"/>
            <a:ext cx="38176" cy="7687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726679" y="4051287"/>
            <a:ext cx="13851" cy="498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613645" y="4211586"/>
            <a:ext cx="192239" cy="22965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474032" y="4014343"/>
            <a:ext cx="105067" cy="979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834790" y="4014343"/>
            <a:ext cx="105067" cy="1050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146281" y="4653597"/>
            <a:ext cx="72085" cy="10481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752541" y="5292852"/>
            <a:ext cx="105054" cy="10507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181930" y="4843957"/>
            <a:ext cx="20457" cy="5095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174259" y="4982172"/>
            <a:ext cx="397024" cy="10576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118062" y="5091430"/>
            <a:ext cx="383280" cy="1315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844239" y="3457702"/>
            <a:ext cx="83553" cy="5633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054182" y="3503520"/>
            <a:ext cx="2540" cy="4661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068878" y="3501999"/>
            <a:ext cx="313904" cy="23240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032556" y="3496513"/>
            <a:ext cx="324873" cy="22195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625710" y="3456076"/>
            <a:ext cx="108496" cy="11840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2730466" y="3670274"/>
            <a:ext cx="250756" cy="1915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688651" y="3577678"/>
            <a:ext cx="309436" cy="2984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584611" y="3635730"/>
            <a:ext cx="17538" cy="437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032364" y="3536340"/>
            <a:ext cx="438492" cy="1401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588248" y="3635578"/>
            <a:ext cx="83751" cy="21494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742982" y="3675278"/>
            <a:ext cx="8455" cy="1995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796091" y="3699332"/>
            <a:ext cx="28244" cy="2317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367557" y="3641585"/>
            <a:ext cx="255422" cy="7720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568041" y="4212463"/>
            <a:ext cx="32359" cy="330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166254" y="3891153"/>
            <a:ext cx="685060" cy="57934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997202" y="4424235"/>
            <a:ext cx="38910" cy="343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779358" y="4502798"/>
            <a:ext cx="8940" cy="1703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729816" y="4562983"/>
            <a:ext cx="26460" cy="4314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022729" y="4735588"/>
            <a:ext cx="219938" cy="14179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933186" y="5160975"/>
            <a:ext cx="49359" cy="7164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038997" y="5099469"/>
            <a:ext cx="249148" cy="17565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669681" y="3716959"/>
            <a:ext cx="1179817" cy="15621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556268" y="4014343"/>
            <a:ext cx="105092" cy="1050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084786" y="3722489"/>
            <a:ext cx="5772" cy="4005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887393" y="3750729"/>
            <a:ext cx="157099" cy="12387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3200652" y="3763965"/>
            <a:ext cx="54687" cy="8327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508375" y="3768511"/>
            <a:ext cx="11246" cy="191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3883863" y="3834485"/>
            <a:ext cx="101355" cy="12294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010757" y="3805148"/>
            <a:ext cx="118109" cy="25761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2871431" y="3876027"/>
            <a:ext cx="78790" cy="23022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195535" y="3768420"/>
            <a:ext cx="160642" cy="35096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040494" y="3736771"/>
            <a:ext cx="98623" cy="25723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2217292" y="3968546"/>
            <a:ext cx="100939" cy="6946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4975732" y="3882199"/>
            <a:ext cx="346926" cy="27384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333022" y="4266285"/>
            <a:ext cx="81673" cy="4202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939099" y="4282427"/>
            <a:ext cx="42265" cy="11765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658835" y="4703864"/>
            <a:ext cx="27584" cy="3990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840877" y="4623143"/>
            <a:ext cx="181229" cy="19772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569478" y="4878463"/>
            <a:ext cx="61302" cy="5100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5508587" y="4330281"/>
            <a:ext cx="380707" cy="60244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646694" y="4884585"/>
            <a:ext cx="71564" cy="12227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87880" y="5259628"/>
            <a:ext cx="17538" cy="1972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5694210" y="4997640"/>
            <a:ext cx="25260" cy="2844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563624" y="5021186"/>
            <a:ext cx="2539" cy="13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5779770" y="5075428"/>
            <a:ext cx="11531" cy="8559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6003201" y="5104269"/>
            <a:ext cx="3670" cy="453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5713857" y="5151056"/>
            <a:ext cx="39509" cy="7688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462824" y="4927574"/>
            <a:ext cx="847699" cy="45650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762505" y="5245519"/>
            <a:ext cx="204863" cy="14304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675244" y="5282019"/>
            <a:ext cx="10947" cy="4519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754555" y="5289829"/>
            <a:ext cx="15151" cy="819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5957785" y="5297398"/>
            <a:ext cx="119989" cy="56925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835505" y="5270538"/>
            <a:ext cx="125450" cy="7870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691144" y="5366766"/>
            <a:ext cx="17437" cy="448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458889" y="5252554"/>
            <a:ext cx="191648" cy="22901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507072" y="5481574"/>
            <a:ext cx="99934" cy="11094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623784" y="5493880"/>
            <a:ext cx="6425" cy="29883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414411" y="5481574"/>
            <a:ext cx="181927" cy="17706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6026708" y="5485917"/>
            <a:ext cx="72085" cy="34602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419885" y="5398325"/>
            <a:ext cx="231876" cy="25468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404492" y="5566727"/>
            <a:ext cx="67195" cy="16142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404137" y="5576468"/>
            <a:ext cx="169646" cy="65069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997867" y="5686818"/>
            <a:ext cx="103949" cy="54891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662709" y="6720726"/>
            <a:ext cx="11582" cy="956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486649" y="6293269"/>
            <a:ext cx="263804" cy="50331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678990" y="6759371"/>
            <a:ext cx="615391" cy="44905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510169" y="6363132"/>
            <a:ext cx="94856" cy="165315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541272" y="6535775"/>
            <a:ext cx="143967" cy="75057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572323" y="6614566"/>
            <a:ext cx="22631" cy="5687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713560" y="6841185"/>
            <a:ext cx="138303" cy="7957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654340" y="6776211"/>
            <a:ext cx="170967" cy="6891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2003590" y="6820166"/>
            <a:ext cx="13690" cy="17691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949156" y="6918020"/>
            <a:ext cx="11495" cy="3630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825955" y="6925221"/>
            <a:ext cx="283730" cy="290271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2167758" y="6862102"/>
            <a:ext cx="103547" cy="115074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2286241" y="6870192"/>
            <a:ext cx="18618" cy="2393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816104" y="6252159"/>
            <a:ext cx="231127" cy="358724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652274" y="6576542"/>
            <a:ext cx="297586" cy="340982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594783" y="6709067"/>
            <a:ext cx="179893" cy="33431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604433" y="6664541"/>
            <a:ext cx="117690" cy="13291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5675007" y="6959486"/>
            <a:ext cx="46641" cy="51523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633867" y="6612217"/>
            <a:ext cx="136004" cy="170561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5589371" y="6738684"/>
            <a:ext cx="75298" cy="182638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378830" y="6911949"/>
            <a:ext cx="4038" cy="8597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5203215" y="6793534"/>
            <a:ext cx="375056" cy="146088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5249354" y="6791655"/>
            <a:ext cx="340131" cy="141312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5279351" y="6926300"/>
            <a:ext cx="372960" cy="31115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266906" y="6921042"/>
            <a:ext cx="354990" cy="18345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5369750" y="7118286"/>
            <a:ext cx="69583" cy="9284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5255780" y="6966140"/>
            <a:ext cx="5448" cy="18135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5266994" y="7044411"/>
            <a:ext cx="156019" cy="362445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5261165" y="6978929"/>
            <a:ext cx="63855" cy="155016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5399138" y="7227634"/>
            <a:ext cx="18351" cy="31546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5234876" y="7321905"/>
            <a:ext cx="108038" cy="202844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699601" y="6719303"/>
            <a:ext cx="329160" cy="307962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821383" y="7068794"/>
            <a:ext cx="1625" cy="4914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5619220" y="7072020"/>
            <a:ext cx="24290" cy="52442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5563928" y="7124044"/>
            <a:ext cx="10761" cy="1176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5490641" y="7169569"/>
            <a:ext cx="99390" cy="64922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5281764" y="7251649"/>
            <a:ext cx="222123" cy="225577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5395112" y="7272579"/>
            <a:ext cx="106146" cy="134912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5317413" y="7325169"/>
            <a:ext cx="69326" cy="75234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5509983" y="7263651"/>
            <a:ext cx="7277" cy="1407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924319" y="6867703"/>
            <a:ext cx="333384" cy="534796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5205615" y="7526756"/>
            <a:ext cx="39179" cy="43992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3593134" y="7581049"/>
            <a:ext cx="333197" cy="252704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3780167" y="7873568"/>
            <a:ext cx="56934" cy="27647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3630676" y="7898231"/>
            <a:ext cx="3035" cy="814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3991686" y="7855077"/>
            <a:ext cx="159740" cy="92544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4097832" y="7965656"/>
            <a:ext cx="98018" cy="68122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3677945" y="7965986"/>
            <a:ext cx="376339" cy="97955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3594087" y="7670254"/>
            <a:ext cx="560324" cy="39370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3834790" y="7849870"/>
            <a:ext cx="105067" cy="10507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3660038" y="8019504"/>
            <a:ext cx="23101" cy="4445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3614788" y="7748994"/>
            <a:ext cx="632447" cy="31496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3500780" y="7801064"/>
            <a:ext cx="124447" cy="12277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3500462" y="7874013"/>
            <a:ext cx="105003" cy="10365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3365982" y="7852968"/>
            <a:ext cx="242573" cy="18354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3319106" y="7902640"/>
            <a:ext cx="218897" cy="14188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3418954" y="7968526"/>
            <a:ext cx="223507" cy="92811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3524325" y="7992326"/>
            <a:ext cx="121133" cy="68897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3202774" y="7971879"/>
            <a:ext cx="120954" cy="53746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4279201" y="7991347"/>
            <a:ext cx="2133" cy="14630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3026257" y="5369839"/>
            <a:ext cx="1399755" cy="128270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3242143" y="6355105"/>
            <a:ext cx="105864" cy="63563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3834790" y="5932106"/>
            <a:ext cx="105067" cy="105079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3195535" y="5934938"/>
            <a:ext cx="104838" cy="102247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3215538" y="5649684"/>
            <a:ext cx="140029" cy="90093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3017469" y="5696445"/>
            <a:ext cx="189048" cy="91884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4214771" y="5706783"/>
            <a:ext cx="255158" cy="19182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3123806" y="5855754"/>
            <a:ext cx="155486" cy="107594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3347173" y="5904712"/>
            <a:ext cx="99350" cy="153466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3299709" y="5907709"/>
            <a:ext cx="121454" cy="150507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4162183" y="5907760"/>
            <a:ext cx="116433" cy="162242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3093643" y="6049492"/>
            <a:ext cx="11965" cy="97078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4120096" y="6137783"/>
            <a:ext cx="341108" cy="237642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3299752" y="6134811"/>
            <a:ext cx="69260" cy="94792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3039160" y="6253962"/>
            <a:ext cx="187794" cy="107861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4015359" y="6297129"/>
            <a:ext cx="36878" cy="72237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3700481" y="6299682"/>
            <a:ext cx="332251" cy="310578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4338091" y="6342329"/>
            <a:ext cx="154659" cy="66548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3837622" y="6571374"/>
            <a:ext cx="99479" cy="4801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4033710" y="6373876"/>
            <a:ext cx="289280" cy="149339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3647033" y="6615303"/>
            <a:ext cx="265595" cy="219646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672914" y="2108698"/>
            <a:ext cx="6379565" cy="6921500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281" y="197599"/>
            <a:ext cx="6991984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5090" algn="ctr">
              <a:lnSpc>
                <a:spcPct val="100000"/>
              </a:lnSpc>
            </a:pPr>
            <a:r>
              <a:rPr sz="2925" spc="22" baseline="1424" dirty="0">
                <a:solidFill>
                  <a:srgbClr val="FFF200"/>
                </a:solidFill>
                <a:latin typeface="UDShinMGoPr6N-Light"/>
                <a:cs typeface="UDShinMGoPr6N-Light"/>
              </a:rPr>
              <a:t>＊</a:t>
            </a:r>
            <a:r>
              <a:rPr sz="2925" spc="-270" baseline="1424" dirty="0">
                <a:solidFill>
                  <a:srgbClr val="FFF200"/>
                </a:solidFill>
                <a:latin typeface="UDShinMGoPr6N-Light"/>
                <a:cs typeface="UDShinMGoPr6N-Light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健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保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組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合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に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ご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加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入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の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皆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さ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ま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050" b="1" spc="-204" dirty="0">
                <a:solidFill>
                  <a:srgbClr val="FFF200"/>
                </a:solidFill>
                <a:latin typeface="FolkPro-Bold"/>
                <a:cs typeface="FolkPro-Bold"/>
              </a:rPr>
              <a:t>へ</a:t>
            </a:r>
            <a:r>
              <a:rPr sz="2050" b="1" spc="-130" dirty="0">
                <a:solidFill>
                  <a:srgbClr val="FFF200"/>
                </a:solidFill>
                <a:latin typeface="FolkPro-Bold"/>
                <a:cs typeface="FolkPro-Bold"/>
              </a:rPr>
              <a:t> </a:t>
            </a:r>
            <a:r>
              <a:rPr sz="2925" spc="22" baseline="1424" dirty="0">
                <a:solidFill>
                  <a:srgbClr val="FFF200"/>
                </a:solidFill>
                <a:latin typeface="UDShinMGoPr6N-Light"/>
                <a:cs typeface="UDShinMGoPr6N-Light"/>
              </a:rPr>
              <a:t>＊</a:t>
            </a:r>
            <a:endParaRPr sz="2925" baseline="1424" dirty="0">
              <a:latin typeface="UDShinMGoPr6N-Light"/>
              <a:cs typeface="UDShinMGoPr6N-Light"/>
            </a:endParaRPr>
          </a:p>
          <a:p>
            <a:pPr marL="12065" marR="5080" algn="ctr">
              <a:lnSpc>
                <a:spcPct val="129900"/>
              </a:lnSpc>
              <a:spcBef>
                <a:spcPts val="830"/>
              </a:spcBef>
            </a:pPr>
            <a:r>
              <a:rPr sz="1250" b="1" spc="20" dirty="0">
                <a:solidFill>
                  <a:srgbClr val="FFFFFF"/>
                </a:solidFill>
                <a:latin typeface="FolkPro-Bold"/>
                <a:cs typeface="FolkPro-Bold"/>
              </a:rPr>
              <a:t>健康保険組合では、社員とご家族のみなさまが、生涯にわたってすこやかに過ごされますよう、 健診を始めとするさまざまな健康づくり事業を実施しています。 </a:t>
            </a:r>
            <a:endParaRPr lang="en-US" altLang="ja-JP" sz="1250" b="1" spc="20" dirty="0">
              <a:solidFill>
                <a:srgbClr val="FFFFFF"/>
              </a:solidFill>
              <a:latin typeface="FolkPro-Bold"/>
              <a:cs typeface="FolkPro-Bold"/>
            </a:endParaRPr>
          </a:p>
          <a:p>
            <a:pPr marL="12065" marR="5080" algn="ctr">
              <a:spcBef>
                <a:spcPts val="830"/>
              </a:spcBef>
            </a:pPr>
            <a:r>
              <a:rPr sz="1250" b="1" spc="20" dirty="0">
                <a:solidFill>
                  <a:srgbClr val="FFFFFF"/>
                </a:solidFill>
                <a:latin typeface="FolkPro-Bold"/>
                <a:cs typeface="FolkPro-Bold"/>
              </a:rPr>
              <a:t>また、お住まいの自治体とも連携して、健康づくりのための機会を増やし、 </a:t>
            </a:r>
            <a:endParaRPr lang="en-US" altLang="ja-JP" sz="1250" b="1" spc="20" dirty="0">
              <a:solidFill>
                <a:srgbClr val="FFFFFF"/>
              </a:solidFill>
              <a:latin typeface="FolkPro-Bold"/>
              <a:cs typeface="FolkPro-Bold"/>
            </a:endParaRPr>
          </a:p>
          <a:p>
            <a:pPr marL="12065" marR="5080" algn="ctr">
              <a:spcBef>
                <a:spcPts val="830"/>
              </a:spcBef>
            </a:pPr>
            <a:r>
              <a:rPr sz="1250" b="1" spc="20" dirty="0">
                <a:solidFill>
                  <a:srgbClr val="FFFFFF"/>
                </a:solidFill>
                <a:latin typeface="FolkPro-Bold"/>
                <a:cs typeface="FolkPro-Bold"/>
              </a:rPr>
              <a:t>より身近で親しまれる健康保険組合をめざしています。</a:t>
            </a:r>
            <a:endParaRPr sz="1250" dirty="0">
              <a:latin typeface="FolkPro-Bold"/>
              <a:cs typeface="FolkPro-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85147" y="5779579"/>
            <a:ext cx="403229" cy="529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7174" y="5932119"/>
            <a:ext cx="103352" cy="96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1634" y="5727560"/>
            <a:ext cx="54292" cy="57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2671" y="6237795"/>
            <a:ext cx="213715" cy="1718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3050" y="5710135"/>
            <a:ext cx="834453" cy="989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1992" y="6396403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810006" y="0"/>
                </a:moveTo>
                <a:lnTo>
                  <a:pt x="743574" y="2685"/>
                </a:lnTo>
                <a:lnTo>
                  <a:pt x="678621" y="10601"/>
                </a:lnTo>
                <a:lnTo>
                  <a:pt x="615355" y="23540"/>
                </a:lnTo>
                <a:lnTo>
                  <a:pt x="553984" y="41294"/>
                </a:lnTo>
                <a:lnTo>
                  <a:pt x="494718" y="63653"/>
                </a:lnTo>
                <a:lnTo>
                  <a:pt x="437765" y="90410"/>
                </a:lnTo>
                <a:lnTo>
                  <a:pt x="383333" y="121356"/>
                </a:lnTo>
                <a:lnTo>
                  <a:pt x="331630" y="156282"/>
                </a:lnTo>
                <a:lnTo>
                  <a:pt x="282866" y="194980"/>
                </a:lnTo>
                <a:lnTo>
                  <a:pt x="237248" y="237242"/>
                </a:lnTo>
                <a:lnTo>
                  <a:pt x="194985" y="282859"/>
                </a:lnTo>
                <a:lnTo>
                  <a:pt x="156286" y="331622"/>
                </a:lnTo>
                <a:lnTo>
                  <a:pt x="121359" y="383324"/>
                </a:lnTo>
                <a:lnTo>
                  <a:pt x="90413" y="437755"/>
                </a:lnTo>
                <a:lnTo>
                  <a:pt x="63655" y="494708"/>
                </a:lnTo>
                <a:lnTo>
                  <a:pt x="41295" y="553973"/>
                </a:lnTo>
                <a:lnTo>
                  <a:pt x="23541" y="615343"/>
                </a:lnTo>
                <a:lnTo>
                  <a:pt x="10601" y="678608"/>
                </a:lnTo>
                <a:lnTo>
                  <a:pt x="2685" y="743561"/>
                </a:lnTo>
                <a:lnTo>
                  <a:pt x="0" y="809993"/>
                </a:lnTo>
                <a:lnTo>
                  <a:pt x="2685" y="876426"/>
                </a:lnTo>
                <a:lnTo>
                  <a:pt x="10601" y="941381"/>
                </a:lnTo>
                <a:lnTo>
                  <a:pt x="23541" y="1004648"/>
                </a:lnTo>
                <a:lnTo>
                  <a:pt x="41295" y="1066019"/>
                </a:lnTo>
                <a:lnTo>
                  <a:pt x="63655" y="1125285"/>
                </a:lnTo>
                <a:lnTo>
                  <a:pt x="90413" y="1182239"/>
                </a:lnTo>
                <a:lnTo>
                  <a:pt x="121359" y="1236671"/>
                </a:lnTo>
                <a:lnTo>
                  <a:pt x="156286" y="1288373"/>
                </a:lnTo>
                <a:lnTo>
                  <a:pt x="194985" y="1337137"/>
                </a:lnTo>
                <a:lnTo>
                  <a:pt x="237248" y="1382755"/>
                </a:lnTo>
                <a:lnTo>
                  <a:pt x="282866" y="1425017"/>
                </a:lnTo>
                <a:lnTo>
                  <a:pt x="331630" y="1463716"/>
                </a:lnTo>
                <a:lnTo>
                  <a:pt x="383333" y="1498642"/>
                </a:lnTo>
                <a:lnTo>
                  <a:pt x="437765" y="1529588"/>
                </a:lnTo>
                <a:lnTo>
                  <a:pt x="494718" y="1556345"/>
                </a:lnTo>
                <a:lnTo>
                  <a:pt x="553984" y="1578704"/>
                </a:lnTo>
                <a:lnTo>
                  <a:pt x="615355" y="1596458"/>
                </a:lnTo>
                <a:lnTo>
                  <a:pt x="678621" y="1609397"/>
                </a:lnTo>
                <a:lnTo>
                  <a:pt x="743574" y="1617314"/>
                </a:lnTo>
                <a:lnTo>
                  <a:pt x="810006" y="1619999"/>
                </a:lnTo>
                <a:lnTo>
                  <a:pt x="876439" y="1617314"/>
                </a:lnTo>
                <a:lnTo>
                  <a:pt x="941394" y="1609397"/>
                </a:lnTo>
                <a:lnTo>
                  <a:pt x="1004660" y="1596458"/>
                </a:lnTo>
                <a:lnTo>
                  <a:pt x="1066031" y="1578704"/>
                </a:lnTo>
                <a:lnTo>
                  <a:pt x="1125298" y="1556345"/>
                </a:lnTo>
                <a:lnTo>
                  <a:pt x="1182251" y="1529588"/>
                </a:lnTo>
                <a:lnTo>
                  <a:pt x="1236684" y="1498642"/>
                </a:lnTo>
                <a:lnTo>
                  <a:pt x="1288386" y="1463716"/>
                </a:lnTo>
                <a:lnTo>
                  <a:pt x="1337150" y="1425017"/>
                </a:lnTo>
                <a:lnTo>
                  <a:pt x="1382768" y="1382755"/>
                </a:lnTo>
                <a:lnTo>
                  <a:pt x="1425030" y="1337137"/>
                </a:lnTo>
                <a:lnTo>
                  <a:pt x="1463728" y="1288373"/>
                </a:lnTo>
                <a:lnTo>
                  <a:pt x="1498655" y="1236671"/>
                </a:lnTo>
                <a:lnTo>
                  <a:pt x="1529601" y="1182239"/>
                </a:lnTo>
                <a:lnTo>
                  <a:pt x="1556358" y="1125285"/>
                </a:lnTo>
                <a:lnTo>
                  <a:pt x="1578717" y="1066019"/>
                </a:lnTo>
                <a:lnTo>
                  <a:pt x="1596471" y="1004648"/>
                </a:lnTo>
                <a:lnTo>
                  <a:pt x="1609410" y="941381"/>
                </a:lnTo>
                <a:lnTo>
                  <a:pt x="1617326" y="876426"/>
                </a:lnTo>
                <a:lnTo>
                  <a:pt x="1620012" y="809993"/>
                </a:lnTo>
                <a:lnTo>
                  <a:pt x="1617326" y="743561"/>
                </a:lnTo>
                <a:lnTo>
                  <a:pt x="1609410" y="678608"/>
                </a:lnTo>
                <a:lnTo>
                  <a:pt x="1596471" y="615343"/>
                </a:lnTo>
                <a:lnTo>
                  <a:pt x="1578717" y="553973"/>
                </a:lnTo>
                <a:lnTo>
                  <a:pt x="1556358" y="494708"/>
                </a:lnTo>
                <a:lnTo>
                  <a:pt x="1529601" y="437755"/>
                </a:lnTo>
                <a:lnTo>
                  <a:pt x="1498655" y="383324"/>
                </a:lnTo>
                <a:lnTo>
                  <a:pt x="1463728" y="331622"/>
                </a:lnTo>
                <a:lnTo>
                  <a:pt x="1425030" y="282859"/>
                </a:lnTo>
                <a:lnTo>
                  <a:pt x="1382768" y="237242"/>
                </a:lnTo>
                <a:lnTo>
                  <a:pt x="1337150" y="194980"/>
                </a:lnTo>
                <a:lnTo>
                  <a:pt x="1288386" y="156282"/>
                </a:lnTo>
                <a:lnTo>
                  <a:pt x="1236684" y="121356"/>
                </a:lnTo>
                <a:lnTo>
                  <a:pt x="1182251" y="90410"/>
                </a:lnTo>
                <a:lnTo>
                  <a:pt x="1125298" y="63653"/>
                </a:lnTo>
                <a:lnTo>
                  <a:pt x="1066031" y="41294"/>
                </a:lnTo>
                <a:lnTo>
                  <a:pt x="1004660" y="23540"/>
                </a:lnTo>
                <a:lnTo>
                  <a:pt x="941394" y="10601"/>
                </a:lnTo>
                <a:lnTo>
                  <a:pt x="876439" y="2685"/>
                </a:lnTo>
                <a:lnTo>
                  <a:pt x="810006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1993" y="6396403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810006" y="0"/>
                </a:moveTo>
                <a:lnTo>
                  <a:pt x="743574" y="2685"/>
                </a:lnTo>
                <a:lnTo>
                  <a:pt x="678621" y="10601"/>
                </a:lnTo>
                <a:lnTo>
                  <a:pt x="615355" y="23540"/>
                </a:lnTo>
                <a:lnTo>
                  <a:pt x="553984" y="41294"/>
                </a:lnTo>
                <a:lnTo>
                  <a:pt x="494718" y="63653"/>
                </a:lnTo>
                <a:lnTo>
                  <a:pt x="437765" y="90410"/>
                </a:lnTo>
                <a:lnTo>
                  <a:pt x="383333" y="121356"/>
                </a:lnTo>
                <a:lnTo>
                  <a:pt x="331630" y="156282"/>
                </a:lnTo>
                <a:lnTo>
                  <a:pt x="282866" y="194980"/>
                </a:lnTo>
                <a:lnTo>
                  <a:pt x="237248" y="237242"/>
                </a:lnTo>
                <a:lnTo>
                  <a:pt x="194985" y="282859"/>
                </a:lnTo>
                <a:lnTo>
                  <a:pt x="156286" y="331622"/>
                </a:lnTo>
                <a:lnTo>
                  <a:pt x="121359" y="383324"/>
                </a:lnTo>
                <a:lnTo>
                  <a:pt x="90413" y="437755"/>
                </a:lnTo>
                <a:lnTo>
                  <a:pt x="63655" y="494708"/>
                </a:lnTo>
                <a:lnTo>
                  <a:pt x="41295" y="553973"/>
                </a:lnTo>
                <a:lnTo>
                  <a:pt x="23541" y="615343"/>
                </a:lnTo>
                <a:lnTo>
                  <a:pt x="10601" y="678608"/>
                </a:lnTo>
                <a:lnTo>
                  <a:pt x="2685" y="743561"/>
                </a:lnTo>
                <a:lnTo>
                  <a:pt x="0" y="809993"/>
                </a:lnTo>
                <a:lnTo>
                  <a:pt x="2685" y="876426"/>
                </a:lnTo>
                <a:lnTo>
                  <a:pt x="10601" y="941381"/>
                </a:lnTo>
                <a:lnTo>
                  <a:pt x="23541" y="1004648"/>
                </a:lnTo>
                <a:lnTo>
                  <a:pt x="41295" y="1066019"/>
                </a:lnTo>
                <a:lnTo>
                  <a:pt x="63655" y="1125285"/>
                </a:lnTo>
                <a:lnTo>
                  <a:pt x="90413" y="1182239"/>
                </a:lnTo>
                <a:lnTo>
                  <a:pt x="121359" y="1236671"/>
                </a:lnTo>
                <a:lnTo>
                  <a:pt x="156286" y="1288373"/>
                </a:lnTo>
                <a:lnTo>
                  <a:pt x="194985" y="1337137"/>
                </a:lnTo>
                <a:lnTo>
                  <a:pt x="237248" y="1382755"/>
                </a:lnTo>
                <a:lnTo>
                  <a:pt x="282866" y="1425017"/>
                </a:lnTo>
                <a:lnTo>
                  <a:pt x="331630" y="1463716"/>
                </a:lnTo>
                <a:lnTo>
                  <a:pt x="383333" y="1498642"/>
                </a:lnTo>
                <a:lnTo>
                  <a:pt x="437765" y="1529588"/>
                </a:lnTo>
                <a:lnTo>
                  <a:pt x="494718" y="1556345"/>
                </a:lnTo>
                <a:lnTo>
                  <a:pt x="553984" y="1578704"/>
                </a:lnTo>
                <a:lnTo>
                  <a:pt x="615355" y="1596458"/>
                </a:lnTo>
                <a:lnTo>
                  <a:pt x="678621" y="1609397"/>
                </a:lnTo>
                <a:lnTo>
                  <a:pt x="743574" y="1617314"/>
                </a:lnTo>
                <a:lnTo>
                  <a:pt x="810006" y="1619999"/>
                </a:lnTo>
                <a:lnTo>
                  <a:pt x="876439" y="1617314"/>
                </a:lnTo>
                <a:lnTo>
                  <a:pt x="941394" y="1609397"/>
                </a:lnTo>
                <a:lnTo>
                  <a:pt x="1004660" y="1596458"/>
                </a:lnTo>
                <a:lnTo>
                  <a:pt x="1066031" y="1578704"/>
                </a:lnTo>
                <a:lnTo>
                  <a:pt x="1125298" y="1556345"/>
                </a:lnTo>
                <a:lnTo>
                  <a:pt x="1182251" y="1529588"/>
                </a:lnTo>
                <a:lnTo>
                  <a:pt x="1236684" y="1498642"/>
                </a:lnTo>
                <a:lnTo>
                  <a:pt x="1288386" y="1463716"/>
                </a:lnTo>
                <a:lnTo>
                  <a:pt x="1337150" y="1425017"/>
                </a:lnTo>
                <a:lnTo>
                  <a:pt x="1382768" y="1382755"/>
                </a:lnTo>
                <a:lnTo>
                  <a:pt x="1425030" y="1337137"/>
                </a:lnTo>
                <a:lnTo>
                  <a:pt x="1463728" y="1288373"/>
                </a:lnTo>
                <a:lnTo>
                  <a:pt x="1498655" y="1236671"/>
                </a:lnTo>
                <a:lnTo>
                  <a:pt x="1529601" y="1182239"/>
                </a:lnTo>
                <a:lnTo>
                  <a:pt x="1556358" y="1125285"/>
                </a:lnTo>
                <a:lnTo>
                  <a:pt x="1578717" y="1066019"/>
                </a:lnTo>
                <a:lnTo>
                  <a:pt x="1596471" y="1004648"/>
                </a:lnTo>
                <a:lnTo>
                  <a:pt x="1609410" y="941381"/>
                </a:lnTo>
                <a:lnTo>
                  <a:pt x="1617326" y="876426"/>
                </a:lnTo>
                <a:lnTo>
                  <a:pt x="1620012" y="809993"/>
                </a:lnTo>
                <a:lnTo>
                  <a:pt x="1617326" y="743561"/>
                </a:lnTo>
                <a:lnTo>
                  <a:pt x="1609410" y="678608"/>
                </a:lnTo>
                <a:lnTo>
                  <a:pt x="1596471" y="615343"/>
                </a:lnTo>
                <a:lnTo>
                  <a:pt x="1578717" y="553973"/>
                </a:lnTo>
                <a:lnTo>
                  <a:pt x="1556358" y="494708"/>
                </a:lnTo>
                <a:lnTo>
                  <a:pt x="1529601" y="437755"/>
                </a:lnTo>
                <a:lnTo>
                  <a:pt x="1498655" y="383324"/>
                </a:lnTo>
                <a:lnTo>
                  <a:pt x="1463728" y="331622"/>
                </a:lnTo>
                <a:lnTo>
                  <a:pt x="1425030" y="282859"/>
                </a:lnTo>
                <a:lnTo>
                  <a:pt x="1382768" y="237242"/>
                </a:lnTo>
                <a:lnTo>
                  <a:pt x="1337150" y="194980"/>
                </a:lnTo>
                <a:lnTo>
                  <a:pt x="1288386" y="156282"/>
                </a:lnTo>
                <a:lnTo>
                  <a:pt x="1236684" y="121356"/>
                </a:lnTo>
                <a:lnTo>
                  <a:pt x="1182251" y="90410"/>
                </a:lnTo>
                <a:lnTo>
                  <a:pt x="1125298" y="63653"/>
                </a:lnTo>
                <a:lnTo>
                  <a:pt x="1066031" y="41294"/>
                </a:lnTo>
                <a:lnTo>
                  <a:pt x="1004660" y="23540"/>
                </a:lnTo>
                <a:lnTo>
                  <a:pt x="941394" y="10601"/>
                </a:lnTo>
                <a:lnTo>
                  <a:pt x="876439" y="2685"/>
                </a:lnTo>
                <a:lnTo>
                  <a:pt x="810006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1993" y="4092403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810006" y="0"/>
                </a:moveTo>
                <a:lnTo>
                  <a:pt x="743574" y="2685"/>
                </a:lnTo>
                <a:lnTo>
                  <a:pt x="678621" y="10601"/>
                </a:lnTo>
                <a:lnTo>
                  <a:pt x="615355" y="23540"/>
                </a:lnTo>
                <a:lnTo>
                  <a:pt x="553984" y="41294"/>
                </a:lnTo>
                <a:lnTo>
                  <a:pt x="494718" y="63653"/>
                </a:lnTo>
                <a:lnTo>
                  <a:pt x="437765" y="90410"/>
                </a:lnTo>
                <a:lnTo>
                  <a:pt x="383333" y="121356"/>
                </a:lnTo>
                <a:lnTo>
                  <a:pt x="331630" y="156282"/>
                </a:lnTo>
                <a:lnTo>
                  <a:pt x="282866" y="194980"/>
                </a:lnTo>
                <a:lnTo>
                  <a:pt x="237248" y="237242"/>
                </a:lnTo>
                <a:lnTo>
                  <a:pt x="194985" y="282859"/>
                </a:lnTo>
                <a:lnTo>
                  <a:pt x="156286" y="331622"/>
                </a:lnTo>
                <a:lnTo>
                  <a:pt x="121359" y="383324"/>
                </a:lnTo>
                <a:lnTo>
                  <a:pt x="90413" y="437755"/>
                </a:lnTo>
                <a:lnTo>
                  <a:pt x="63655" y="494708"/>
                </a:lnTo>
                <a:lnTo>
                  <a:pt x="41295" y="553973"/>
                </a:lnTo>
                <a:lnTo>
                  <a:pt x="23541" y="615343"/>
                </a:lnTo>
                <a:lnTo>
                  <a:pt x="10601" y="678608"/>
                </a:lnTo>
                <a:lnTo>
                  <a:pt x="2685" y="743561"/>
                </a:lnTo>
                <a:lnTo>
                  <a:pt x="0" y="809993"/>
                </a:lnTo>
                <a:lnTo>
                  <a:pt x="2685" y="876426"/>
                </a:lnTo>
                <a:lnTo>
                  <a:pt x="10601" y="941381"/>
                </a:lnTo>
                <a:lnTo>
                  <a:pt x="23541" y="1004648"/>
                </a:lnTo>
                <a:lnTo>
                  <a:pt x="41295" y="1066019"/>
                </a:lnTo>
                <a:lnTo>
                  <a:pt x="63655" y="1125285"/>
                </a:lnTo>
                <a:lnTo>
                  <a:pt x="90413" y="1182239"/>
                </a:lnTo>
                <a:lnTo>
                  <a:pt x="121359" y="1236671"/>
                </a:lnTo>
                <a:lnTo>
                  <a:pt x="156286" y="1288373"/>
                </a:lnTo>
                <a:lnTo>
                  <a:pt x="194985" y="1337137"/>
                </a:lnTo>
                <a:lnTo>
                  <a:pt x="237248" y="1382755"/>
                </a:lnTo>
                <a:lnTo>
                  <a:pt x="282866" y="1425017"/>
                </a:lnTo>
                <a:lnTo>
                  <a:pt x="331630" y="1463716"/>
                </a:lnTo>
                <a:lnTo>
                  <a:pt x="383333" y="1498642"/>
                </a:lnTo>
                <a:lnTo>
                  <a:pt x="437765" y="1529588"/>
                </a:lnTo>
                <a:lnTo>
                  <a:pt x="494718" y="1556345"/>
                </a:lnTo>
                <a:lnTo>
                  <a:pt x="553984" y="1578704"/>
                </a:lnTo>
                <a:lnTo>
                  <a:pt x="615355" y="1596458"/>
                </a:lnTo>
                <a:lnTo>
                  <a:pt x="678621" y="1609397"/>
                </a:lnTo>
                <a:lnTo>
                  <a:pt x="743574" y="1617314"/>
                </a:lnTo>
                <a:lnTo>
                  <a:pt x="810006" y="1619999"/>
                </a:lnTo>
                <a:lnTo>
                  <a:pt x="876439" y="1617314"/>
                </a:lnTo>
                <a:lnTo>
                  <a:pt x="941394" y="1609397"/>
                </a:lnTo>
                <a:lnTo>
                  <a:pt x="1004660" y="1596458"/>
                </a:lnTo>
                <a:lnTo>
                  <a:pt x="1066031" y="1578704"/>
                </a:lnTo>
                <a:lnTo>
                  <a:pt x="1125298" y="1556345"/>
                </a:lnTo>
                <a:lnTo>
                  <a:pt x="1182251" y="1529588"/>
                </a:lnTo>
                <a:lnTo>
                  <a:pt x="1236684" y="1498642"/>
                </a:lnTo>
                <a:lnTo>
                  <a:pt x="1288386" y="1463716"/>
                </a:lnTo>
                <a:lnTo>
                  <a:pt x="1337150" y="1425017"/>
                </a:lnTo>
                <a:lnTo>
                  <a:pt x="1382768" y="1382755"/>
                </a:lnTo>
                <a:lnTo>
                  <a:pt x="1425030" y="1337137"/>
                </a:lnTo>
                <a:lnTo>
                  <a:pt x="1463728" y="1288373"/>
                </a:lnTo>
                <a:lnTo>
                  <a:pt x="1498655" y="1236671"/>
                </a:lnTo>
                <a:lnTo>
                  <a:pt x="1529601" y="1182239"/>
                </a:lnTo>
                <a:lnTo>
                  <a:pt x="1556358" y="1125285"/>
                </a:lnTo>
                <a:lnTo>
                  <a:pt x="1578717" y="1066019"/>
                </a:lnTo>
                <a:lnTo>
                  <a:pt x="1596471" y="1004648"/>
                </a:lnTo>
                <a:lnTo>
                  <a:pt x="1609410" y="941381"/>
                </a:lnTo>
                <a:lnTo>
                  <a:pt x="1617326" y="876426"/>
                </a:lnTo>
                <a:lnTo>
                  <a:pt x="1620012" y="809993"/>
                </a:lnTo>
                <a:lnTo>
                  <a:pt x="1617326" y="743561"/>
                </a:lnTo>
                <a:lnTo>
                  <a:pt x="1609410" y="678608"/>
                </a:lnTo>
                <a:lnTo>
                  <a:pt x="1596471" y="615343"/>
                </a:lnTo>
                <a:lnTo>
                  <a:pt x="1578717" y="553973"/>
                </a:lnTo>
                <a:lnTo>
                  <a:pt x="1556358" y="494708"/>
                </a:lnTo>
                <a:lnTo>
                  <a:pt x="1529601" y="437755"/>
                </a:lnTo>
                <a:lnTo>
                  <a:pt x="1498655" y="383324"/>
                </a:lnTo>
                <a:lnTo>
                  <a:pt x="1463728" y="331622"/>
                </a:lnTo>
                <a:lnTo>
                  <a:pt x="1425030" y="282859"/>
                </a:lnTo>
                <a:lnTo>
                  <a:pt x="1382768" y="237242"/>
                </a:lnTo>
                <a:lnTo>
                  <a:pt x="1337150" y="194980"/>
                </a:lnTo>
                <a:lnTo>
                  <a:pt x="1288386" y="156282"/>
                </a:lnTo>
                <a:lnTo>
                  <a:pt x="1236684" y="121356"/>
                </a:lnTo>
                <a:lnTo>
                  <a:pt x="1182251" y="90410"/>
                </a:lnTo>
                <a:lnTo>
                  <a:pt x="1125298" y="63653"/>
                </a:lnTo>
                <a:lnTo>
                  <a:pt x="1066031" y="41294"/>
                </a:lnTo>
                <a:lnTo>
                  <a:pt x="1004660" y="23540"/>
                </a:lnTo>
                <a:lnTo>
                  <a:pt x="941394" y="10601"/>
                </a:lnTo>
                <a:lnTo>
                  <a:pt x="876439" y="2685"/>
                </a:lnTo>
                <a:lnTo>
                  <a:pt x="810006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3992" y="4092403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810006" y="0"/>
                </a:moveTo>
                <a:lnTo>
                  <a:pt x="743574" y="2685"/>
                </a:lnTo>
                <a:lnTo>
                  <a:pt x="678621" y="10601"/>
                </a:lnTo>
                <a:lnTo>
                  <a:pt x="615355" y="23540"/>
                </a:lnTo>
                <a:lnTo>
                  <a:pt x="553984" y="41294"/>
                </a:lnTo>
                <a:lnTo>
                  <a:pt x="494718" y="63653"/>
                </a:lnTo>
                <a:lnTo>
                  <a:pt x="437765" y="90410"/>
                </a:lnTo>
                <a:lnTo>
                  <a:pt x="383333" y="121356"/>
                </a:lnTo>
                <a:lnTo>
                  <a:pt x="331630" y="156282"/>
                </a:lnTo>
                <a:lnTo>
                  <a:pt x="282866" y="194980"/>
                </a:lnTo>
                <a:lnTo>
                  <a:pt x="237248" y="237242"/>
                </a:lnTo>
                <a:lnTo>
                  <a:pt x="194985" y="282859"/>
                </a:lnTo>
                <a:lnTo>
                  <a:pt x="156286" y="331622"/>
                </a:lnTo>
                <a:lnTo>
                  <a:pt x="121359" y="383324"/>
                </a:lnTo>
                <a:lnTo>
                  <a:pt x="90413" y="437755"/>
                </a:lnTo>
                <a:lnTo>
                  <a:pt x="63655" y="494708"/>
                </a:lnTo>
                <a:lnTo>
                  <a:pt x="41295" y="553973"/>
                </a:lnTo>
                <a:lnTo>
                  <a:pt x="23541" y="615343"/>
                </a:lnTo>
                <a:lnTo>
                  <a:pt x="10601" y="678608"/>
                </a:lnTo>
                <a:lnTo>
                  <a:pt x="2685" y="743561"/>
                </a:lnTo>
                <a:lnTo>
                  <a:pt x="0" y="809993"/>
                </a:lnTo>
                <a:lnTo>
                  <a:pt x="2685" y="876426"/>
                </a:lnTo>
                <a:lnTo>
                  <a:pt x="10601" y="941381"/>
                </a:lnTo>
                <a:lnTo>
                  <a:pt x="23541" y="1004648"/>
                </a:lnTo>
                <a:lnTo>
                  <a:pt x="41295" y="1066019"/>
                </a:lnTo>
                <a:lnTo>
                  <a:pt x="63655" y="1125285"/>
                </a:lnTo>
                <a:lnTo>
                  <a:pt x="90413" y="1182239"/>
                </a:lnTo>
                <a:lnTo>
                  <a:pt x="121359" y="1236671"/>
                </a:lnTo>
                <a:lnTo>
                  <a:pt x="156286" y="1288373"/>
                </a:lnTo>
                <a:lnTo>
                  <a:pt x="194985" y="1337137"/>
                </a:lnTo>
                <a:lnTo>
                  <a:pt x="237248" y="1382755"/>
                </a:lnTo>
                <a:lnTo>
                  <a:pt x="282866" y="1425017"/>
                </a:lnTo>
                <a:lnTo>
                  <a:pt x="331630" y="1463716"/>
                </a:lnTo>
                <a:lnTo>
                  <a:pt x="383333" y="1498642"/>
                </a:lnTo>
                <a:lnTo>
                  <a:pt x="437765" y="1529588"/>
                </a:lnTo>
                <a:lnTo>
                  <a:pt x="494718" y="1556345"/>
                </a:lnTo>
                <a:lnTo>
                  <a:pt x="553984" y="1578704"/>
                </a:lnTo>
                <a:lnTo>
                  <a:pt x="615355" y="1596458"/>
                </a:lnTo>
                <a:lnTo>
                  <a:pt x="678621" y="1609397"/>
                </a:lnTo>
                <a:lnTo>
                  <a:pt x="743574" y="1617314"/>
                </a:lnTo>
                <a:lnTo>
                  <a:pt x="810006" y="1619999"/>
                </a:lnTo>
                <a:lnTo>
                  <a:pt x="876439" y="1617314"/>
                </a:lnTo>
                <a:lnTo>
                  <a:pt x="941394" y="1609397"/>
                </a:lnTo>
                <a:lnTo>
                  <a:pt x="1004660" y="1596458"/>
                </a:lnTo>
                <a:lnTo>
                  <a:pt x="1066031" y="1578704"/>
                </a:lnTo>
                <a:lnTo>
                  <a:pt x="1125298" y="1556345"/>
                </a:lnTo>
                <a:lnTo>
                  <a:pt x="1182251" y="1529588"/>
                </a:lnTo>
                <a:lnTo>
                  <a:pt x="1236684" y="1498642"/>
                </a:lnTo>
                <a:lnTo>
                  <a:pt x="1288386" y="1463716"/>
                </a:lnTo>
                <a:lnTo>
                  <a:pt x="1337150" y="1425017"/>
                </a:lnTo>
                <a:lnTo>
                  <a:pt x="1382768" y="1382755"/>
                </a:lnTo>
                <a:lnTo>
                  <a:pt x="1425030" y="1337137"/>
                </a:lnTo>
                <a:lnTo>
                  <a:pt x="1463728" y="1288373"/>
                </a:lnTo>
                <a:lnTo>
                  <a:pt x="1498655" y="1236671"/>
                </a:lnTo>
                <a:lnTo>
                  <a:pt x="1529601" y="1182239"/>
                </a:lnTo>
                <a:lnTo>
                  <a:pt x="1556358" y="1125285"/>
                </a:lnTo>
                <a:lnTo>
                  <a:pt x="1578717" y="1066019"/>
                </a:lnTo>
                <a:lnTo>
                  <a:pt x="1596471" y="1004648"/>
                </a:lnTo>
                <a:lnTo>
                  <a:pt x="1609410" y="941381"/>
                </a:lnTo>
                <a:lnTo>
                  <a:pt x="1617326" y="876426"/>
                </a:lnTo>
                <a:lnTo>
                  <a:pt x="1620012" y="809993"/>
                </a:lnTo>
                <a:lnTo>
                  <a:pt x="1617326" y="743561"/>
                </a:lnTo>
                <a:lnTo>
                  <a:pt x="1609410" y="678608"/>
                </a:lnTo>
                <a:lnTo>
                  <a:pt x="1596471" y="615343"/>
                </a:lnTo>
                <a:lnTo>
                  <a:pt x="1578717" y="553973"/>
                </a:lnTo>
                <a:lnTo>
                  <a:pt x="1556358" y="494708"/>
                </a:lnTo>
                <a:lnTo>
                  <a:pt x="1529601" y="437755"/>
                </a:lnTo>
                <a:lnTo>
                  <a:pt x="1498655" y="383324"/>
                </a:lnTo>
                <a:lnTo>
                  <a:pt x="1463728" y="331622"/>
                </a:lnTo>
                <a:lnTo>
                  <a:pt x="1425030" y="282859"/>
                </a:lnTo>
                <a:lnTo>
                  <a:pt x="1382768" y="237242"/>
                </a:lnTo>
                <a:lnTo>
                  <a:pt x="1337150" y="194980"/>
                </a:lnTo>
                <a:lnTo>
                  <a:pt x="1288386" y="156282"/>
                </a:lnTo>
                <a:lnTo>
                  <a:pt x="1236684" y="121356"/>
                </a:lnTo>
                <a:lnTo>
                  <a:pt x="1182251" y="90410"/>
                </a:lnTo>
                <a:lnTo>
                  <a:pt x="1125298" y="63653"/>
                </a:lnTo>
                <a:lnTo>
                  <a:pt x="1066031" y="41294"/>
                </a:lnTo>
                <a:lnTo>
                  <a:pt x="1004660" y="23540"/>
                </a:lnTo>
                <a:lnTo>
                  <a:pt x="941394" y="10601"/>
                </a:lnTo>
                <a:lnTo>
                  <a:pt x="876439" y="2685"/>
                </a:lnTo>
                <a:lnTo>
                  <a:pt x="810006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4006" y="5217401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809993" y="0"/>
                </a:moveTo>
                <a:lnTo>
                  <a:pt x="743559" y="2685"/>
                </a:lnTo>
                <a:lnTo>
                  <a:pt x="678605" y="10601"/>
                </a:lnTo>
                <a:lnTo>
                  <a:pt x="615339" y="23540"/>
                </a:lnTo>
                <a:lnTo>
                  <a:pt x="553968" y="41294"/>
                </a:lnTo>
                <a:lnTo>
                  <a:pt x="494702" y="63653"/>
                </a:lnTo>
                <a:lnTo>
                  <a:pt x="437750" y="90410"/>
                </a:lnTo>
                <a:lnTo>
                  <a:pt x="383318" y="121356"/>
                </a:lnTo>
                <a:lnTo>
                  <a:pt x="331617" y="156282"/>
                </a:lnTo>
                <a:lnTo>
                  <a:pt x="282854" y="194980"/>
                </a:lnTo>
                <a:lnTo>
                  <a:pt x="237237" y="237242"/>
                </a:lnTo>
                <a:lnTo>
                  <a:pt x="194976" y="282859"/>
                </a:lnTo>
                <a:lnTo>
                  <a:pt x="156278" y="331622"/>
                </a:lnTo>
                <a:lnTo>
                  <a:pt x="121353" y="383324"/>
                </a:lnTo>
                <a:lnTo>
                  <a:pt x="90407" y="437755"/>
                </a:lnTo>
                <a:lnTo>
                  <a:pt x="63651" y="494708"/>
                </a:lnTo>
                <a:lnTo>
                  <a:pt x="41292" y="553973"/>
                </a:lnTo>
                <a:lnTo>
                  <a:pt x="23539" y="615343"/>
                </a:lnTo>
                <a:lnTo>
                  <a:pt x="10601" y="678608"/>
                </a:lnTo>
                <a:lnTo>
                  <a:pt x="2685" y="743561"/>
                </a:lnTo>
                <a:lnTo>
                  <a:pt x="0" y="809993"/>
                </a:lnTo>
                <a:lnTo>
                  <a:pt x="2685" y="876426"/>
                </a:lnTo>
                <a:lnTo>
                  <a:pt x="10601" y="941381"/>
                </a:lnTo>
                <a:lnTo>
                  <a:pt x="23539" y="1004648"/>
                </a:lnTo>
                <a:lnTo>
                  <a:pt x="41292" y="1066019"/>
                </a:lnTo>
                <a:lnTo>
                  <a:pt x="63651" y="1125285"/>
                </a:lnTo>
                <a:lnTo>
                  <a:pt x="90407" y="1182239"/>
                </a:lnTo>
                <a:lnTo>
                  <a:pt x="121353" y="1236671"/>
                </a:lnTo>
                <a:lnTo>
                  <a:pt x="156278" y="1288373"/>
                </a:lnTo>
                <a:lnTo>
                  <a:pt x="194976" y="1337137"/>
                </a:lnTo>
                <a:lnTo>
                  <a:pt x="237237" y="1382755"/>
                </a:lnTo>
                <a:lnTo>
                  <a:pt x="282854" y="1425017"/>
                </a:lnTo>
                <a:lnTo>
                  <a:pt x="331617" y="1463716"/>
                </a:lnTo>
                <a:lnTo>
                  <a:pt x="383318" y="1498642"/>
                </a:lnTo>
                <a:lnTo>
                  <a:pt x="437750" y="1529588"/>
                </a:lnTo>
                <a:lnTo>
                  <a:pt x="494702" y="1556345"/>
                </a:lnTo>
                <a:lnTo>
                  <a:pt x="553968" y="1578704"/>
                </a:lnTo>
                <a:lnTo>
                  <a:pt x="615339" y="1596458"/>
                </a:lnTo>
                <a:lnTo>
                  <a:pt x="678605" y="1609397"/>
                </a:lnTo>
                <a:lnTo>
                  <a:pt x="743559" y="1617314"/>
                </a:lnTo>
                <a:lnTo>
                  <a:pt x="809993" y="1619999"/>
                </a:lnTo>
                <a:lnTo>
                  <a:pt x="876425" y="1617314"/>
                </a:lnTo>
                <a:lnTo>
                  <a:pt x="941378" y="1609397"/>
                </a:lnTo>
                <a:lnTo>
                  <a:pt x="1004644" y="1596458"/>
                </a:lnTo>
                <a:lnTo>
                  <a:pt x="1066014" y="1578704"/>
                </a:lnTo>
                <a:lnTo>
                  <a:pt x="1125280" y="1556345"/>
                </a:lnTo>
                <a:lnTo>
                  <a:pt x="1182233" y="1529588"/>
                </a:lnTo>
                <a:lnTo>
                  <a:pt x="1236665" y="1498642"/>
                </a:lnTo>
                <a:lnTo>
                  <a:pt x="1288368" y="1463716"/>
                </a:lnTo>
                <a:lnTo>
                  <a:pt x="1337132" y="1425017"/>
                </a:lnTo>
                <a:lnTo>
                  <a:pt x="1382750" y="1382755"/>
                </a:lnTo>
                <a:lnTo>
                  <a:pt x="1425013" y="1337137"/>
                </a:lnTo>
                <a:lnTo>
                  <a:pt x="1463712" y="1288373"/>
                </a:lnTo>
                <a:lnTo>
                  <a:pt x="1498639" y="1236671"/>
                </a:lnTo>
                <a:lnTo>
                  <a:pt x="1529586" y="1182239"/>
                </a:lnTo>
                <a:lnTo>
                  <a:pt x="1556343" y="1125285"/>
                </a:lnTo>
                <a:lnTo>
                  <a:pt x="1578703" y="1066019"/>
                </a:lnTo>
                <a:lnTo>
                  <a:pt x="1596457" y="1004648"/>
                </a:lnTo>
                <a:lnTo>
                  <a:pt x="1609397" y="941381"/>
                </a:lnTo>
                <a:lnTo>
                  <a:pt x="1617314" y="876426"/>
                </a:lnTo>
                <a:lnTo>
                  <a:pt x="1619999" y="809993"/>
                </a:lnTo>
                <a:lnTo>
                  <a:pt x="1617314" y="743561"/>
                </a:lnTo>
                <a:lnTo>
                  <a:pt x="1609397" y="678608"/>
                </a:lnTo>
                <a:lnTo>
                  <a:pt x="1596457" y="615343"/>
                </a:lnTo>
                <a:lnTo>
                  <a:pt x="1578703" y="553973"/>
                </a:lnTo>
                <a:lnTo>
                  <a:pt x="1556343" y="494708"/>
                </a:lnTo>
                <a:lnTo>
                  <a:pt x="1529586" y="437755"/>
                </a:lnTo>
                <a:lnTo>
                  <a:pt x="1498639" y="383324"/>
                </a:lnTo>
                <a:lnTo>
                  <a:pt x="1463712" y="331622"/>
                </a:lnTo>
                <a:lnTo>
                  <a:pt x="1425013" y="282859"/>
                </a:lnTo>
                <a:lnTo>
                  <a:pt x="1382750" y="237242"/>
                </a:lnTo>
                <a:lnTo>
                  <a:pt x="1337132" y="194980"/>
                </a:lnTo>
                <a:lnTo>
                  <a:pt x="1288368" y="156282"/>
                </a:lnTo>
                <a:lnTo>
                  <a:pt x="1236665" y="121356"/>
                </a:lnTo>
                <a:lnTo>
                  <a:pt x="1182233" y="90410"/>
                </a:lnTo>
                <a:lnTo>
                  <a:pt x="1125280" y="63653"/>
                </a:lnTo>
                <a:lnTo>
                  <a:pt x="1066014" y="41294"/>
                </a:lnTo>
                <a:lnTo>
                  <a:pt x="1004644" y="23540"/>
                </a:lnTo>
                <a:lnTo>
                  <a:pt x="941378" y="10601"/>
                </a:lnTo>
                <a:lnTo>
                  <a:pt x="876425" y="2685"/>
                </a:lnTo>
                <a:lnTo>
                  <a:pt x="809993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6005" y="5250402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809993" y="0"/>
                </a:moveTo>
                <a:lnTo>
                  <a:pt x="743559" y="2685"/>
                </a:lnTo>
                <a:lnTo>
                  <a:pt x="678605" y="10601"/>
                </a:lnTo>
                <a:lnTo>
                  <a:pt x="615339" y="23540"/>
                </a:lnTo>
                <a:lnTo>
                  <a:pt x="553968" y="41294"/>
                </a:lnTo>
                <a:lnTo>
                  <a:pt x="494702" y="63653"/>
                </a:lnTo>
                <a:lnTo>
                  <a:pt x="437750" y="90410"/>
                </a:lnTo>
                <a:lnTo>
                  <a:pt x="383318" y="121356"/>
                </a:lnTo>
                <a:lnTo>
                  <a:pt x="331617" y="156282"/>
                </a:lnTo>
                <a:lnTo>
                  <a:pt x="282854" y="194980"/>
                </a:lnTo>
                <a:lnTo>
                  <a:pt x="237237" y="237242"/>
                </a:lnTo>
                <a:lnTo>
                  <a:pt x="194976" y="282859"/>
                </a:lnTo>
                <a:lnTo>
                  <a:pt x="156278" y="331622"/>
                </a:lnTo>
                <a:lnTo>
                  <a:pt x="121353" y="383324"/>
                </a:lnTo>
                <a:lnTo>
                  <a:pt x="90407" y="437755"/>
                </a:lnTo>
                <a:lnTo>
                  <a:pt x="63651" y="494708"/>
                </a:lnTo>
                <a:lnTo>
                  <a:pt x="41292" y="553973"/>
                </a:lnTo>
                <a:lnTo>
                  <a:pt x="23539" y="615343"/>
                </a:lnTo>
                <a:lnTo>
                  <a:pt x="10601" y="678608"/>
                </a:lnTo>
                <a:lnTo>
                  <a:pt x="2685" y="743561"/>
                </a:lnTo>
                <a:lnTo>
                  <a:pt x="0" y="809993"/>
                </a:lnTo>
                <a:lnTo>
                  <a:pt x="2685" y="876426"/>
                </a:lnTo>
                <a:lnTo>
                  <a:pt x="10601" y="941381"/>
                </a:lnTo>
                <a:lnTo>
                  <a:pt x="23539" y="1004648"/>
                </a:lnTo>
                <a:lnTo>
                  <a:pt x="41292" y="1066019"/>
                </a:lnTo>
                <a:lnTo>
                  <a:pt x="63651" y="1125285"/>
                </a:lnTo>
                <a:lnTo>
                  <a:pt x="90407" y="1182239"/>
                </a:lnTo>
                <a:lnTo>
                  <a:pt x="121353" y="1236671"/>
                </a:lnTo>
                <a:lnTo>
                  <a:pt x="156278" y="1288373"/>
                </a:lnTo>
                <a:lnTo>
                  <a:pt x="194976" y="1337137"/>
                </a:lnTo>
                <a:lnTo>
                  <a:pt x="237237" y="1382755"/>
                </a:lnTo>
                <a:lnTo>
                  <a:pt x="282854" y="1425017"/>
                </a:lnTo>
                <a:lnTo>
                  <a:pt x="331617" y="1463716"/>
                </a:lnTo>
                <a:lnTo>
                  <a:pt x="383318" y="1498642"/>
                </a:lnTo>
                <a:lnTo>
                  <a:pt x="437750" y="1529588"/>
                </a:lnTo>
                <a:lnTo>
                  <a:pt x="494702" y="1556345"/>
                </a:lnTo>
                <a:lnTo>
                  <a:pt x="553968" y="1578704"/>
                </a:lnTo>
                <a:lnTo>
                  <a:pt x="615339" y="1596458"/>
                </a:lnTo>
                <a:lnTo>
                  <a:pt x="678605" y="1609397"/>
                </a:lnTo>
                <a:lnTo>
                  <a:pt x="743559" y="1617314"/>
                </a:lnTo>
                <a:lnTo>
                  <a:pt x="809993" y="1619999"/>
                </a:lnTo>
                <a:lnTo>
                  <a:pt x="876426" y="1617314"/>
                </a:lnTo>
                <a:lnTo>
                  <a:pt x="941381" y="1609397"/>
                </a:lnTo>
                <a:lnTo>
                  <a:pt x="1004648" y="1596458"/>
                </a:lnTo>
                <a:lnTo>
                  <a:pt x="1066019" y="1578704"/>
                </a:lnTo>
                <a:lnTo>
                  <a:pt x="1125285" y="1556345"/>
                </a:lnTo>
                <a:lnTo>
                  <a:pt x="1182239" y="1529588"/>
                </a:lnTo>
                <a:lnTo>
                  <a:pt x="1236671" y="1498642"/>
                </a:lnTo>
                <a:lnTo>
                  <a:pt x="1288373" y="1463716"/>
                </a:lnTo>
                <a:lnTo>
                  <a:pt x="1337137" y="1425017"/>
                </a:lnTo>
                <a:lnTo>
                  <a:pt x="1382755" y="1382755"/>
                </a:lnTo>
                <a:lnTo>
                  <a:pt x="1425017" y="1337137"/>
                </a:lnTo>
                <a:lnTo>
                  <a:pt x="1463716" y="1288373"/>
                </a:lnTo>
                <a:lnTo>
                  <a:pt x="1498642" y="1236671"/>
                </a:lnTo>
                <a:lnTo>
                  <a:pt x="1529588" y="1182239"/>
                </a:lnTo>
                <a:lnTo>
                  <a:pt x="1556345" y="1125285"/>
                </a:lnTo>
                <a:lnTo>
                  <a:pt x="1578704" y="1066019"/>
                </a:lnTo>
                <a:lnTo>
                  <a:pt x="1596458" y="1004648"/>
                </a:lnTo>
                <a:lnTo>
                  <a:pt x="1609397" y="941381"/>
                </a:lnTo>
                <a:lnTo>
                  <a:pt x="1617314" y="876426"/>
                </a:lnTo>
                <a:lnTo>
                  <a:pt x="1619999" y="809993"/>
                </a:lnTo>
                <a:lnTo>
                  <a:pt x="1617314" y="743561"/>
                </a:lnTo>
                <a:lnTo>
                  <a:pt x="1609397" y="678608"/>
                </a:lnTo>
                <a:lnTo>
                  <a:pt x="1596458" y="615343"/>
                </a:lnTo>
                <a:lnTo>
                  <a:pt x="1578704" y="553973"/>
                </a:lnTo>
                <a:lnTo>
                  <a:pt x="1556345" y="494708"/>
                </a:lnTo>
                <a:lnTo>
                  <a:pt x="1529588" y="437755"/>
                </a:lnTo>
                <a:lnTo>
                  <a:pt x="1498642" y="383324"/>
                </a:lnTo>
                <a:lnTo>
                  <a:pt x="1463716" y="331622"/>
                </a:lnTo>
                <a:lnTo>
                  <a:pt x="1425017" y="282859"/>
                </a:lnTo>
                <a:lnTo>
                  <a:pt x="1382755" y="237242"/>
                </a:lnTo>
                <a:lnTo>
                  <a:pt x="1337137" y="194980"/>
                </a:lnTo>
                <a:lnTo>
                  <a:pt x="1288373" y="156282"/>
                </a:lnTo>
                <a:lnTo>
                  <a:pt x="1236671" y="121356"/>
                </a:lnTo>
                <a:lnTo>
                  <a:pt x="1182239" y="90410"/>
                </a:lnTo>
                <a:lnTo>
                  <a:pt x="1125285" y="63653"/>
                </a:lnTo>
                <a:lnTo>
                  <a:pt x="1066019" y="41294"/>
                </a:lnTo>
                <a:lnTo>
                  <a:pt x="1004648" y="23540"/>
                </a:lnTo>
                <a:lnTo>
                  <a:pt x="941381" y="10601"/>
                </a:lnTo>
                <a:lnTo>
                  <a:pt x="876426" y="2685"/>
                </a:lnTo>
                <a:lnTo>
                  <a:pt x="809993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0726" y="5251027"/>
            <a:ext cx="706755" cy="461009"/>
          </a:xfrm>
          <a:custGeom>
            <a:avLst/>
            <a:gdLst/>
            <a:ahLst/>
            <a:cxnLst/>
            <a:rect l="l" t="t" r="r" b="b"/>
            <a:pathLst>
              <a:path w="706755" h="461010">
                <a:moveTo>
                  <a:pt x="0" y="0"/>
                </a:moveTo>
                <a:lnTo>
                  <a:pt x="20087" y="39259"/>
                </a:lnTo>
                <a:lnTo>
                  <a:pt x="42212" y="77242"/>
                </a:lnTo>
                <a:lnTo>
                  <a:pt x="66302" y="113878"/>
                </a:lnTo>
                <a:lnTo>
                  <a:pt x="92286" y="149093"/>
                </a:lnTo>
                <a:lnTo>
                  <a:pt x="120091" y="182817"/>
                </a:lnTo>
                <a:lnTo>
                  <a:pt x="149644" y="214977"/>
                </a:lnTo>
                <a:lnTo>
                  <a:pt x="180874" y="245501"/>
                </a:lnTo>
                <a:lnTo>
                  <a:pt x="213708" y="274318"/>
                </a:lnTo>
                <a:lnTo>
                  <a:pt x="248074" y="301355"/>
                </a:lnTo>
                <a:lnTo>
                  <a:pt x="283900" y="326540"/>
                </a:lnTo>
                <a:lnTo>
                  <a:pt x="321113" y="349803"/>
                </a:lnTo>
                <a:lnTo>
                  <a:pt x="359642" y="371069"/>
                </a:lnTo>
                <a:lnTo>
                  <a:pt x="399414" y="390269"/>
                </a:lnTo>
                <a:lnTo>
                  <a:pt x="440356" y="407330"/>
                </a:lnTo>
                <a:lnTo>
                  <a:pt x="482397" y="422179"/>
                </a:lnTo>
                <a:lnTo>
                  <a:pt x="525465" y="434745"/>
                </a:lnTo>
                <a:lnTo>
                  <a:pt x="569486" y="444957"/>
                </a:lnTo>
                <a:lnTo>
                  <a:pt x="614389" y="452742"/>
                </a:lnTo>
                <a:lnTo>
                  <a:pt x="660101" y="458028"/>
                </a:lnTo>
                <a:lnTo>
                  <a:pt x="706551" y="460743"/>
                </a:lnTo>
                <a:lnTo>
                  <a:pt x="686464" y="421483"/>
                </a:lnTo>
                <a:lnTo>
                  <a:pt x="664339" y="383500"/>
                </a:lnTo>
                <a:lnTo>
                  <a:pt x="640249" y="346864"/>
                </a:lnTo>
                <a:lnTo>
                  <a:pt x="614265" y="311649"/>
                </a:lnTo>
                <a:lnTo>
                  <a:pt x="586460" y="277925"/>
                </a:lnTo>
                <a:lnTo>
                  <a:pt x="556907" y="245765"/>
                </a:lnTo>
                <a:lnTo>
                  <a:pt x="525677" y="215241"/>
                </a:lnTo>
                <a:lnTo>
                  <a:pt x="492843" y="186425"/>
                </a:lnTo>
                <a:lnTo>
                  <a:pt x="458477" y="159388"/>
                </a:lnTo>
                <a:lnTo>
                  <a:pt x="422651" y="134202"/>
                </a:lnTo>
                <a:lnTo>
                  <a:pt x="385437" y="110940"/>
                </a:lnTo>
                <a:lnTo>
                  <a:pt x="346909" y="89673"/>
                </a:lnTo>
                <a:lnTo>
                  <a:pt x="307137" y="70473"/>
                </a:lnTo>
                <a:lnTo>
                  <a:pt x="266194" y="53413"/>
                </a:lnTo>
                <a:lnTo>
                  <a:pt x="224154" y="38563"/>
                </a:lnTo>
                <a:lnTo>
                  <a:pt x="181086" y="25997"/>
                </a:lnTo>
                <a:lnTo>
                  <a:pt x="137065" y="15785"/>
                </a:lnTo>
                <a:lnTo>
                  <a:pt x="92162" y="8001"/>
                </a:lnTo>
                <a:lnTo>
                  <a:pt x="46449" y="2715"/>
                </a:lnTo>
                <a:lnTo>
                  <a:pt x="0" y="0"/>
                </a:lnTo>
                <a:close/>
              </a:path>
            </a:pathLst>
          </a:custGeom>
          <a:solidFill>
            <a:srgbClr val="FDB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7597" y="6400506"/>
            <a:ext cx="709930" cy="468630"/>
          </a:xfrm>
          <a:custGeom>
            <a:avLst/>
            <a:gdLst/>
            <a:ahLst/>
            <a:cxnLst/>
            <a:rect l="l" t="t" r="r" b="b"/>
            <a:pathLst>
              <a:path w="709930" h="468629">
                <a:moveTo>
                  <a:pt x="709676" y="0"/>
                </a:moveTo>
                <a:lnTo>
                  <a:pt x="663021" y="2759"/>
                </a:lnTo>
                <a:lnTo>
                  <a:pt x="617107" y="8132"/>
                </a:lnTo>
                <a:lnTo>
                  <a:pt x="572006" y="16044"/>
                </a:lnTo>
                <a:lnTo>
                  <a:pt x="527791" y="26423"/>
                </a:lnTo>
                <a:lnTo>
                  <a:pt x="484533" y="39196"/>
                </a:lnTo>
                <a:lnTo>
                  <a:pt x="442306" y="54289"/>
                </a:lnTo>
                <a:lnTo>
                  <a:pt x="401183" y="71629"/>
                </a:lnTo>
                <a:lnTo>
                  <a:pt x="361235" y="91144"/>
                </a:lnTo>
                <a:lnTo>
                  <a:pt x="322536" y="112760"/>
                </a:lnTo>
                <a:lnTo>
                  <a:pt x="285157" y="136404"/>
                </a:lnTo>
                <a:lnTo>
                  <a:pt x="249173" y="162003"/>
                </a:lnTo>
                <a:lnTo>
                  <a:pt x="214654" y="189483"/>
                </a:lnTo>
                <a:lnTo>
                  <a:pt x="181674" y="218773"/>
                </a:lnTo>
                <a:lnTo>
                  <a:pt x="150306" y="249797"/>
                </a:lnTo>
                <a:lnTo>
                  <a:pt x="120622" y="282485"/>
                </a:lnTo>
                <a:lnTo>
                  <a:pt x="92694" y="316761"/>
                </a:lnTo>
                <a:lnTo>
                  <a:pt x="66595" y="352554"/>
                </a:lnTo>
                <a:lnTo>
                  <a:pt x="42398" y="389790"/>
                </a:lnTo>
                <a:lnTo>
                  <a:pt x="20175" y="428396"/>
                </a:lnTo>
                <a:lnTo>
                  <a:pt x="0" y="468299"/>
                </a:lnTo>
                <a:lnTo>
                  <a:pt x="46655" y="465538"/>
                </a:lnTo>
                <a:lnTo>
                  <a:pt x="92571" y="460164"/>
                </a:lnTo>
                <a:lnTo>
                  <a:pt x="137673" y="452251"/>
                </a:lnTo>
                <a:lnTo>
                  <a:pt x="181889" y="441871"/>
                </a:lnTo>
                <a:lnTo>
                  <a:pt x="225147" y="429098"/>
                </a:lnTo>
                <a:lnTo>
                  <a:pt x="267374" y="414004"/>
                </a:lnTo>
                <a:lnTo>
                  <a:pt x="308498" y="396664"/>
                </a:lnTo>
                <a:lnTo>
                  <a:pt x="348445" y="377149"/>
                </a:lnTo>
                <a:lnTo>
                  <a:pt x="387144" y="355534"/>
                </a:lnTo>
                <a:lnTo>
                  <a:pt x="424522" y="331890"/>
                </a:lnTo>
                <a:lnTo>
                  <a:pt x="460507" y="306292"/>
                </a:lnTo>
                <a:lnTo>
                  <a:pt x="495025" y="278812"/>
                </a:lnTo>
                <a:lnTo>
                  <a:pt x="528004" y="249523"/>
                </a:lnTo>
                <a:lnTo>
                  <a:pt x="559371" y="218499"/>
                </a:lnTo>
                <a:lnTo>
                  <a:pt x="589055" y="185812"/>
                </a:lnTo>
                <a:lnTo>
                  <a:pt x="616983" y="151536"/>
                </a:lnTo>
                <a:lnTo>
                  <a:pt x="643081" y="115744"/>
                </a:lnTo>
                <a:lnTo>
                  <a:pt x="667277" y="78508"/>
                </a:lnTo>
                <a:lnTo>
                  <a:pt x="689500" y="39902"/>
                </a:lnTo>
                <a:lnTo>
                  <a:pt x="709676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9858" y="5242171"/>
            <a:ext cx="504825" cy="384810"/>
          </a:xfrm>
          <a:custGeom>
            <a:avLst/>
            <a:gdLst/>
            <a:ahLst/>
            <a:cxnLst/>
            <a:rect l="l" t="t" r="r" b="b"/>
            <a:pathLst>
              <a:path w="504825" h="384810">
                <a:moveTo>
                  <a:pt x="504571" y="0"/>
                </a:moveTo>
                <a:lnTo>
                  <a:pt x="438303" y="18876"/>
                </a:lnTo>
                <a:lnTo>
                  <a:pt x="375156" y="42684"/>
                </a:lnTo>
                <a:lnTo>
                  <a:pt x="315279" y="71208"/>
                </a:lnTo>
                <a:lnTo>
                  <a:pt x="258817" y="104229"/>
                </a:lnTo>
                <a:lnTo>
                  <a:pt x="205917" y="141528"/>
                </a:lnTo>
                <a:lnTo>
                  <a:pt x="156727" y="182890"/>
                </a:lnTo>
                <a:lnTo>
                  <a:pt x="111394" y="228094"/>
                </a:lnTo>
                <a:lnTo>
                  <a:pt x="70063" y="276925"/>
                </a:lnTo>
                <a:lnTo>
                  <a:pt x="32883" y="329164"/>
                </a:lnTo>
                <a:lnTo>
                  <a:pt x="0" y="384594"/>
                </a:lnTo>
                <a:lnTo>
                  <a:pt x="16789" y="356494"/>
                </a:lnTo>
                <a:lnTo>
                  <a:pt x="34448" y="329451"/>
                </a:lnTo>
                <a:lnTo>
                  <a:pt x="73079" y="277389"/>
                </a:lnTo>
                <a:lnTo>
                  <a:pt x="115660" y="228643"/>
                </a:lnTo>
                <a:lnTo>
                  <a:pt x="161954" y="183447"/>
                </a:lnTo>
                <a:lnTo>
                  <a:pt x="211728" y="142038"/>
                </a:lnTo>
                <a:lnTo>
                  <a:pt x="264746" y="104649"/>
                </a:lnTo>
                <a:lnTo>
                  <a:pt x="320774" y="71516"/>
                </a:lnTo>
                <a:lnTo>
                  <a:pt x="379577" y="42873"/>
                </a:lnTo>
                <a:lnTo>
                  <a:pt x="440921" y="18956"/>
                </a:lnTo>
                <a:lnTo>
                  <a:pt x="472472" y="8843"/>
                </a:lnTo>
                <a:lnTo>
                  <a:pt x="504571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72138" y="5223604"/>
            <a:ext cx="647065" cy="483870"/>
          </a:xfrm>
          <a:custGeom>
            <a:avLst/>
            <a:gdLst/>
            <a:ahLst/>
            <a:cxnLst/>
            <a:rect l="l" t="t" r="r" b="b"/>
            <a:pathLst>
              <a:path w="647064" h="483870">
                <a:moveTo>
                  <a:pt x="647059" y="0"/>
                </a:moveTo>
                <a:lnTo>
                  <a:pt x="608805" y="5273"/>
                </a:lnTo>
                <a:lnTo>
                  <a:pt x="559079" y="14699"/>
                </a:lnTo>
                <a:lnTo>
                  <a:pt x="514125" y="26473"/>
                </a:lnTo>
                <a:lnTo>
                  <a:pt x="450481" y="48206"/>
                </a:lnTo>
                <a:lnTo>
                  <a:pt x="389495" y="74727"/>
                </a:lnTo>
                <a:lnTo>
                  <a:pt x="331374" y="105806"/>
                </a:lnTo>
                <a:lnTo>
                  <a:pt x="276324" y="141216"/>
                </a:lnTo>
                <a:lnTo>
                  <a:pt x="224553" y="180728"/>
                </a:lnTo>
                <a:lnTo>
                  <a:pt x="176268" y="224113"/>
                </a:lnTo>
                <a:lnTo>
                  <a:pt x="131676" y="271142"/>
                </a:lnTo>
                <a:lnTo>
                  <a:pt x="90985" y="321588"/>
                </a:lnTo>
                <a:lnTo>
                  <a:pt x="54401" y="375221"/>
                </a:lnTo>
                <a:lnTo>
                  <a:pt x="31812" y="414332"/>
                </a:lnTo>
                <a:lnTo>
                  <a:pt x="9913" y="460112"/>
                </a:lnTo>
                <a:lnTo>
                  <a:pt x="0" y="483647"/>
                </a:lnTo>
                <a:lnTo>
                  <a:pt x="45785" y="477447"/>
                </a:lnTo>
                <a:lnTo>
                  <a:pt x="90397" y="468993"/>
                </a:lnTo>
                <a:lnTo>
                  <a:pt x="133795" y="458345"/>
                </a:lnTo>
                <a:lnTo>
                  <a:pt x="175940" y="445563"/>
                </a:lnTo>
                <a:lnTo>
                  <a:pt x="216790" y="430708"/>
                </a:lnTo>
                <a:lnTo>
                  <a:pt x="256306" y="413839"/>
                </a:lnTo>
                <a:lnTo>
                  <a:pt x="294449" y="395018"/>
                </a:lnTo>
                <a:lnTo>
                  <a:pt x="331177" y="374303"/>
                </a:lnTo>
                <a:lnTo>
                  <a:pt x="366452" y="351756"/>
                </a:lnTo>
                <a:lnTo>
                  <a:pt x="400232" y="327436"/>
                </a:lnTo>
                <a:lnTo>
                  <a:pt x="432479" y="301405"/>
                </a:lnTo>
                <a:lnTo>
                  <a:pt x="463151" y="273721"/>
                </a:lnTo>
                <a:lnTo>
                  <a:pt x="492209" y="244445"/>
                </a:lnTo>
                <a:lnTo>
                  <a:pt x="519613" y="213637"/>
                </a:lnTo>
                <a:lnTo>
                  <a:pt x="545323" y="181359"/>
                </a:lnTo>
                <a:lnTo>
                  <a:pt x="569299" y="147668"/>
                </a:lnTo>
                <a:lnTo>
                  <a:pt x="591501" y="112627"/>
                </a:lnTo>
                <a:lnTo>
                  <a:pt x="611888" y="76295"/>
                </a:lnTo>
                <a:lnTo>
                  <a:pt x="630421" y="38733"/>
                </a:lnTo>
                <a:lnTo>
                  <a:pt x="647059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1478" y="5363553"/>
            <a:ext cx="7277" cy="11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3290" y="4442402"/>
            <a:ext cx="104775" cy="929640"/>
          </a:xfrm>
          <a:custGeom>
            <a:avLst/>
            <a:gdLst/>
            <a:ahLst/>
            <a:cxnLst/>
            <a:rect l="l" t="t" r="r" b="b"/>
            <a:pathLst>
              <a:path w="104775" h="929639">
                <a:moveTo>
                  <a:pt x="92477" y="0"/>
                </a:moveTo>
                <a:lnTo>
                  <a:pt x="72993" y="33737"/>
                </a:lnTo>
                <a:lnTo>
                  <a:pt x="55152" y="67996"/>
                </a:lnTo>
                <a:lnTo>
                  <a:pt x="38942" y="102728"/>
                </a:lnTo>
                <a:lnTo>
                  <a:pt x="19849" y="149692"/>
                </a:lnTo>
                <a:lnTo>
                  <a:pt x="3614" y="197297"/>
                </a:lnTo>
                <a:lnTo>
                  <a:pt x="0" y="209285"/>
                </a:lnTo>
                <a:lnTo>
                  <a:pt x="3729" y="197867"/>
                </a:lnTo>
                <a:lnTo>
                  <a:pt x="7703" y="186393"/>
                </a:lnTo>
                <a:lnTo>
                  <a:pt x="25972" y="140161"/>
                </a:lnTo>
                <a:lnTo>
                  <a:pt x="42035" y="105436"/>
                </a:lnTo>
                <a:lnTo>
                  <a:pt x="59989" y="70992"/>
                </a:lnTo>
                <a:lnTo>
                  <a:pt x="79712" y="37119"/>
                </a:lnTo>
                <a:lnTo>
                  <a:pt x="93784" y="15000"/>
                </a:lnTo>
                <a:lnTo>
                  <a:pt x="96096" y="5892"/>
                </a:lnTo>
                <a:lnTo>
                  <a:pt x="92477" y="0"/>
                </a:lnTo>
                <a:close/>
              </a:path>
              <a:path w="104775" h="929639">
                <a:moveTo>
                  <a:pt x="3602" y="720788"/>
                </a:moveTo>
                <a:lnTo>
                  <a:pt x="19761" y="768833"/>
                </a:lnTo>
                <a:lnTo>
                  <a:pt x="38628" y="815997"/>
                </a:lnTo>
                <a:lnTo>
                  <a:pt x="54538" y="850717"/>
                </a:lnTo>
                <a:lnTo>
                  <a:pt x="71942" y="884818"/>
                </a:lnTo>
                <a:lnTo>
                  <a:pt x="90830" y="918246"/>
                </a:lnTo>
                <a:lnTo>
                  <a:pt x="97453" y="929231"/>
                </a:lnTo>
                <a:lnTo>
                  <a:pt x="100376" y="927341"/>
                </a:lnTo>
                <a:lnTo>
                  <a:pt x="104707" y="921156"/>
                </a:lnTo>
                <a:lnTo>
                  <a:pt x="97581" y="910710"/>
                </a:lnTo>
                <a:lnTo>
                  <a:pt x="90614" y="900147"/>
                </a:lnTo>
                <a:lnTo>
                  <a:pt x="64378" y="856772"/>
                </a:lnTo>
                <a:lnTo>
                  <a:pt x="46461" y="823107"/>
                </a:lnTo>
                <a:lnTo>
                  <a:pt x="30103" y="788521"/>
                </a:lnTo>
                <a:lnTo>
                  <a:pt x="15351" y="753063"/>
                </a:lnTo>
                <a:lnTo>
                  <a:pt x="6431" y="728963"/>
                </a:lnTo>
                <a:lnTo>
                  <a:pt x="3602" y="720788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7794" y="4451251"/>
            <a:ext cx="263525" cy="913765"/>
          </a:xfrm>
          <a:custGeom>
            <a:avLst/>
            <a:gdLst/>
            <a:ahLst/>
            <a:cxnLst/>
            <a:rect l="l" t="t" r="r" b="b"/>
            <a:pathLst>
              <a:path w="263525" h="913764">
                <a:moveTo>
                  <a:pt x="133375" y="0"/>
                </a:moveTo>
                <a:lnTo>
                  <a:pt x="106479" y="42861"/>
                </a:lnTo>
                <a:lnTo>
                  <a:pt x="82244" y="87459"/>
                </a:lnTo>
                <a:lnTo>
                  <a:pt x="65879" y="121983"/>
                </a:lnTo>
                <a:lnTo>
                  <a:pt x="51118" y="157379"/>
                </a:lnTo>
                <a:lnTo>
                  <a:pt x="38005" y="193605"/>
                </a:lnTo>
                <a:lnTo>
                  <a:pt x="27200" y="231246"/>
                </a:lnTo>
                <a:lnTo>
                  <a:pt x="15885" y="282235"/>
                </a:lnTo>
                <a:lnTo>
                  <a:pt x="7609" y="333412"/>
                </a:lnTo>
                <a:lnTo>
                  <a:pt x="2339" y="384664"/>
                </a:lnTo>
                <a:lnTo>
                  <a:pt x="43" y="435880"/>
                </a:lnTo>
                <a:lnTo>
                  <a:pt x="0" y="461440"/>
                </a:lnTo>
                <a:lnTo>
                  <a:pt x="687" y="486949"/>
                </a:lnTo>
                <a:lnTo>
                  <a:pt x="4240" y="537760"/>
                </a:lnTo>
                <a:lnTo>
                  <a:pt x="10668" y="588200"/>
                </a:lnTo>
                <a:lnTo>
                  <a:pt x="19939" y="638158"/>
                </a:lnTo>
                <a:lnTo>
                  <a:pt x="32019" y="687523"/>
                </a:lnTo>
                <a:lnTo>
                  <a:pt x="43343" y="724102"/>
                </a:lnTo>
                <a:lnTo>
                  <a:pt x="57177" y="760023"/>
                </a:lnTo>
                <a:lnTo>
                  <a:pt x="72644" y="795099"/>
                </a:lnTo>
                <a:lnTo>
                  <a:pt x="89699" y="829283"/>
                </a:lnTo>
                <a:lnTo>
                  <a:pt x="114828" y="873391"/>
                </a:lnTo>
                <a:lnTo>
                  <a:pt x="140970" y="913409"/>
                </a:lnTo>
                <a:lnTo>
                  <a:pt x="165127" y="869637"/>
                </a:lnTo>
                <a:lnTo>
                  <a:pt x="186567" y="825046"/>
                </a:lnTo>
                <a:lnTo>
                  <a:pt x="205313" y="779739"/>
                </a:lnTo>
                <a:lnTo>
                  <a:pt x="221386" y="733819"/>
                </a:lnTo>
                <a:lnTo>
                  <a:pt x="234809" y="687389"/>
                </a:lnTo>
                <a:lnTo>
                  <a:pt x="245605" y="640553"/>
                </a:lnTo>
                <a:lnTo>
                  <a:pt x="253796" y="593413"/>
                </a:lnTo>
                <a:lnTo>
                  <a:pt x="259403" y="546074"/>
                </a:lnTo>
                <a:lnTo>
                  <a:pt x="262451" y="498638"/>
                </a:lnTo>
                <a:lnTo>
                  <a:pt x="262960" y="451208"/>
                </a:lnTo>
                <a:lnTo>
                  <a:pt x="260953" y="403889"/>
                </a:lnTo>
                <a:lnTo>
                  <a:pt x="256453" y="356783"/>
                </a:lnTo>
                <a:lnTo>
                  <a:pt x="249482" y="309993"/>
                </a:lnTo>
                <a:lnTo>
                  <a:pt x="240062" y="263623"/>
                </a:lnTo>
                <a:lnTo>
                  <a:pt x="228216" y="217776"/>
                </a:lnTo>
                <a:lnTo>
                  <a:pt x="213967" y="172555"/>
                </a:lnTo>
                <a:lnTo>
                  <a:pt x="197335" y="128063"/>
                </a:lnTo>
                <a:lnTo>
                  <a:pt x="178345" y="84405"/>
                </a:lnTo>
                <a:lnTo>
                  <a:pt x="157017" y="41683"/>
                </a:lnTo>
                <a:lnTo>
                  <a:pt x="133375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59847" y="7577849"/>
            <a:ext cx="3822" cy="70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62004" y="6831087"/>
            <a:ext cx="95250" cy="750570"/>
          </a:xfrm>
          <a:custGeom>
            <a:avLst/>
            <a:gdLst/>
            <a:ahLst/>
            <a:cxnLst/>
            <a:rect l="l" t="t" r="r" b="b"/>
            <a:pathLst>
              <a:path w="95250" h="750570">
                <a:moveTo>
                  <a:pt x="3733" y="0"/>
                </a:moveTo>
                <a:lnTo>
                  <a:pt x="723" y="5283"/>
                </a:lnTo>
                <a:lnTo>
                  <a:pt x="9097" y="22031"/>
                </a:lnTo>
                <a:lnTo>
                  <a:pt x="17092" y="38998"/>
                </a:lnTo>
                <a:lnTo>
                  <a:pt x="38750" y="91146"/>
                </a:lnTo>
                <a:lnTo>
                  <a:pt x="56802" y="145053"/>
                </a:lnTo>
                <a:lnTo>
                  <a:pt x="66760" y="181895"/>
                </a:lnTo>
                <a:lnTo>
                  <a:pt x="75007" y="219410"/>
                </a:lnTo>
                <a:lnTo>
                  <a:pt x="81497" y="257552"/>
                </a:lnTo>
                <a:lnTo>
                  <a:pt x="86187" y="296279"/>
                </a:lnTo>
                <a:lnTo>
                  <a:pt x="89033" y="335546"/>
                </a:lnTo>
                <a:lnTo>
                  <a:pt x="89992" y="375310"/>
                </a:lnTo>
                <a:lnTo>
                  <a:pt x="89749" y="395336"/>
                </a:lnTo>
                <a:lnTo>
                  <a:pt x="87825" y="435025"/>
                </a:lnTo>
                <a:lnTo>
                  <a:pt x="84019" y="474190"/>
                </a:lnTo>
                <a:lnTo>
                  <a:pt x="78376" y="512787"/>
                </a:lnTo>
                <a:lnTo>
                  <a:pt x="70941" y="550772"/>
                </a:lnTo>
                <a:lnTo>
                  <a:pt x="61758" y="588101"/>
                </a:lnTo>
                <a:lnTo>
                  <a:pt x="50871" y="624728"/>
                </a:lnTo>
                <a:lnTo>
                  <a:pt x="31446" y="678257"/>
                </a:lnTo>
                <a:lnTo>
                  <a:pt x="8438" y="729958"/>
                </a:lnTo>
                <a:lnTo>
                  <a:pt x="0" y="746760"/>
                </a:lnTo>
                <a:lnTo>
                  <a:pt x="1663" y="749973"/>
                </a:lnTo>
                <a:lnTo>
                  <a:pt x="20732" y="710729"/>
                </a:lnTo>
                <a:lnTo>
                  <a:pt x="37499" y="671420"/>
                </a:lnTo>
                <a:lnTo>
                  <a:pt x="52016" y="632087"/>
                </a:lnTo>
                <a:lnTo>
                  <a:pt x="64332" y="592771"/>
                </a:lnTo>
                <a:lnTo>
                  <a:pt x="74499" y="553515"/>
                </a:lnTo>
                <a:lnTo>
                  <a:pt x="82568" y="514360"/>
                </a:lnTo>
                <a:lnTo>
                  <a:pt x="88590" y="475346"/>
                </a:lnTo>
                <a:lnTo>
                  <a:pt x="92616" y="436517"/>
                </a:lnTo>
                <a:lnTo>
                  <a:pt x="94696" y="397912"/>
                </a:lnTo>
                <a:lnTo>
                  <a:pt x="94881" y="359575"/>
                </a:lnTo>
                <a:lnTo>
                  <a:pt x="93223" y="321545"/>
                </a:lnTo>
                <a:lnTo>
                  <a:pt x="84579" y="246577"/>
                </a:lnTo>
                <a:lnTo>
                  <a:pt x="69172" y="173340"/>
                </a:lnTo>
                <a:lnTo>
                  <a:pt x="47407" y="102166"/>
                </a:lnTo>
                <a:lnTo>
                  <a:pt x="19694" y="33387"/>
                </a:lnTo>
                <a:lnTo>
                  <a:pt x="3733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1138" y="6836365"/>
            <a:ext cx="191135" cy="746125"/>
          </a:xfrm>
          <a:custGeom>
            <a:avLst/>
            <a:gdLst/>
            <a:ahLst/>
            <a:cxnLst/>
            <a:rect l="l" t="t" r="r" b="b"/>
            <a:pathLst>
              <a:path w="191135" h="746125">
                <a:moveTo>
                  <a:pt x="101590" y="0"/>
                </a:moveTo>
                <a:lnTo>
                  <a:pt x="81935" y="36996"/>
                </a:lnTo>
                <a:lnTo>
                  <a:pt x="64436" y="74532"/>
                </a:lnTo>
                <a:lnTo>
                  <a:pt x="49075" y="112524"/>
                </a:lnTo>
                <a:lnTo>
                  <a:pt x="35835" y="150886"/>
                </a:lnTo>
                <a:lnTo>
                  <a:pt x="24700" y="189533"/>
                </a:lnTo>
                <a:lnTo>
                  <a:pt x="15652" y="228379"/>
                </a:lnTo>
                <a:lnTo>
                  <a:pt x="8675" y="267341"/>
                </a:lnTo>
                <a:lnTo>
                  <a:pt x="3752" y="306332"/>
                </a:lnTo>
                <a:lnTo>
                  <a:pt x="866" y="345269"/>
                </a:lnTo>
                <a:lnTo>
                  <a:pt x="0" y="384065"/>
                </a:lnTo>
                <a:lnTo>
                  <a:pt x="1136" y="422636"/>
                </a:lnTo>
                <a:lnTo>
                  <a:pt x="4259" y="460896"/>
                </a:lnTo>
                <a:lnTo>
                  <a:pt x="9352" y="498762"/>
                </a:lnTo>
                <a:lnTo>
                  <a:pt x="25377" y="572966"/>
                </a:lnTo>
                <a:lnTo>
                  <a:pt x="49076" y="644568"/>
                </a:lnTo>
                <a:lnTo>
                  <a:pt x="80315" y="712888"/>
                </a:lnTo>
                <a:lnTo>
                  <a:pt x="98720" y="745604"/>
                </a:lnTo>
                <a:lnTo>
                  <a:pt x="100866" y="741489"/>
                </a:lnTo>
                <a:lnTo>
                  <a:pt x="125034" y="690427"/>
                </a:lnTo>
                <a:lnTo>
                  <a:pt x="145670" y="637489"/>
                </a:lnTo>
                <a:lnTo>
                  <a:pt x="157391" y="601229"/>
                </a:lnTo>
                <a:lnTo>
                  <a:pt x="167432" y="564246"/>
                </a:lnTo>
                <a:lnTo>
                  <a:pt x="175746" y="526585"/>
                </a:lnTo>
                <a:lnTo>
                  <a:pt x="182291" y="488289"/>
                </a:lnTo>
                <a:lnTo>
                  <a:pt x="187021" y="449404"/>
                </a:lnTo>
                <a:lnTo>
                  <a:pt x="189891" y="409972"/>
                </a:lnTo>
                <a:lnTo>
                  <a:pt x="190858" y="370039"/>
                </a:lnTo>
                <a:lnTo>
                  <a:pt x="190618" y="350096"/>
                </a:lnTo>
                <a:lnTo>
                  <a:pt x="188709" y="310572"/>
                </a:lnTo>
                <a:lnTo>
                  <a:pt x="184934" y="271567"/>
                </a:lnTo>
                <a:lnTo>
                  <a:pt x="179337" y="233125"/>
                </a:lnTo>
                <a:lnTo>
                  <a:pt x="171962" y="195290"/>
                </a:lnTo>
                <a:lnTo>
                  <a:pt x="162854" y="158105"/>
                </a:lnTo>
                <a:lnTo>
                  <a:pt x="146036" y="103644"/>
                </a:lnTo>
                <a:lnTo>
                  <a:pt x="125565" y="50893"/>
                </a:lnTo>
                <a:lnTo>
                  <a:pt x="101590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9201" y="6397202"/>
            <a:ext cx="255904" cy="290830"/>
          </a:xfrm>
          <a:custGeom>
            <a:avLst/>
            <a:gdLst/>
            <a:ahLst/>
            <a:cxnLst/>
            <a:rect l="l" t="t" r="r" b="b"/>
            <a:pathLst>
              <a:path w="255904" h="290829">
                <a:moveTo>
                  <a:pt x="3949" y="0"/>
                </a:moveTo>
                <a:lnTo>
                  <a:pt x="29164" y="51294"/>
                </a:lnTo>
                <a:lnTo>
                  <a:pt x="50578" y="84130"/>
                </a:lnTo>
                <a:lnTo>
                  <a:pt x="73507" y="115826"/>
                </a:lnTo>
                <a:lnTo>
                  <a:pt x="97897" y="146334"/>
                </a:lnTo>
                <a:lnTo>
                  <a:pt x="123694" y="175603"/>
                </a:lnTo>
                <a:lnTo>
                  <a:pt x="150845" y="203584"/>
                </a:lnTo>
                <a:lnTo>
                  <a:pt x="179297" y="230228"/>
                </a:lnTo>
                <a:lnTo>
                  <a:pt x="208996" y="255486"/>
                </a:lnTo>
                <a:lnTo>
                  <a:pt x="239888" y="279308"/>
                </a:lnTo>
                <a:lnTo>
                  <a:pt x="255765" y="290664"/>
                </a:lnTo>
                <a:lnTo>
                  <a:pt x="240082" y="279222"/>
                </a:lnTo>
                <a:lnTo>
                  <a:pt x="224687" y="267417"/>
                </a:lnTo>
                <a:lnTo>
                  <a:pt x="194786" y="242743"/>
                </a:lnTo>
                <a:lnTo>
                  <a:pt x="166112" y="216693"/>
                </a:lnTo>
                <a:lnTo>
                  <a:pt x="138715" y="189316"/>
                </a:lnTo>
                <a:lnTo>
                  <a:pt x="112645" y="160662"/>
                </a:lnTo>
                <a:lnTo>
                  <a:pt x="87952" y="130782"/>
                </a:lnTo>
                <a:lnTo>
                  <a:pt x="64686" y="99726"/>
                </a:lnTo>
                <a:lnTo>
                  <a:pt x="42897" y="67543"/>
                </a:lnTo>
                <a:lnTo>
                  <a:pt x="22635" y="34285"/>
                </a:lnTo>
                <a:lnTo>
                  <a:pt x="13092" y="17267"/>
                </a:lnTo>
                <a:lnTo>
                  <a:pt x="3949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3153" y="6397202"/>
            <a:ext cx="718820" cy="436245"/>
          </a:xfrm>
          <a:custGeom>
            <a:avLst/>
            <a:gdLst/>
            <a:ahLst/>
            <a:cxnLst/>
            <a:rect l="l" t="t" r="r" b="b"/>
            <a:pathLst>
              <a:path w="718820" h="436245">
                <a:moveTo>
                  <a:pt x="38" y="0"/>
                </a:moveTo>
                <a:lnTo>
                  <a:pt x="9140" y="17267"/>
                </a:lnTo>
                <a:lnTo>
                  <a:pt x="28617" y="51045"/>
                </a:lnTo>
                <a:lnTo>
                  <a:pt x="49647" y="83772"/>
                </a:lnTo>
                <a:lnTo>
                  <a:pt x="72179" y="115398"/>
                </a:lnTo>
                <a:lnTo>
                  <a:pt x="96163" y="145873"/>
                </a:lnTo>
                <a:lnTo>
                  <a:pt x="121550" y="175146"/>
                </a:lnTo>
                <a:lnTo>
                  <a:pt x="148289" y="203167"/>
                </a:lnTo>
                <a:lnTo>
                  <a:pt x="176330" y="229887"/>
                </a:lnTo>
                <a:lnTo>
                  <a:pt x="205624" y="255256"/>
                </a:lnTo>
                <a:lnTo>
                  <a:pt x="236119" y="279222"/>
                </a:lnTo>
                <a:lnTo>
                  <a:pt x="271734" y="304125"/>
                </a:lnTo>
                <a:lnTo>
                  <a:pt x="312816" y="329283"/>
                </a:lnTo>
                <a:lnTo>
                  <a:pt x="355440" y="352013"/>
                </a:lnTo>
                <a:lnTo>
                  <a:pt x="399507" y="372224"/>
                </a:lnTo>
                <a:lnTo>
                  <a:pt x="444917" y="389824"/>
                </a:lnTo>
                <a:lnTo>
                  <a:pt x="491571" y="404720"/>
                </a:lnTo>
                <a:lnTo>
                  <a:pt x="539370" y="416821"/>
                </a:lnTo>
                <a:lnTo>
                  <a:pt x="588214" y="426033"/>
                </a:lnTo>
                <a:lnTo>
                  <a:pt x="638005" y="432266"/>
                </a:lnTo>
                <a:lnTo>
                  <a:pt x="688642" y="435426"/>
                </a:lnTo>
                <a:lnTo>
                  <a:pt x="714247" y="435825"/>
                </a:lnTo>
                <a:lnTo>
                  <a:pt x="718248" y="435825"/>
                </a:lnTo>
                <a:lnTo>
                  <a:pt x="696898" y="397452"/>
                </a:lnTo>
                <a:lnTo>
                  <a:pt x="673573" y="360413"/>
                </a:lnTo>
                <a:lnTo>
                  <a:pt x="648346" y="324777"/>
                </a:lnTo>
                <a:lnTo>
                  <a:pt x="621292" y="290613"/>
                </a:lnTo>
                <a:lnTo>
                  <a:pt x="592483" y="257989"/>
                </a:lnTo>
                <a:lnTo>
                  <a:pt x="561994" y="226973"/>
                </a:lnTo>
                <a:lnTo>
                  <a:pt x="529899" y="197635"/>
                </a:lnTo>
                <a:lnTo>
                  <a:pt x="496272" y="170042"/>
                </a:lnTo>
                <a:lnTo>
                  <a:pt x="461185" y="144263"/>
                </a:lnTo>
                <a:lnTo>
                  <a:pt x="424713" y="120367"/>
                </a:lnTo>
                <a:lnTo>
                  <a:pt x="386930" y="98421"/>
                </a:lnTo>
                <a:lnTo>
                  <a:pt x="347909" y="78495"/>
                </a:lnTo>
                <a:lnTo>
                  <a:pt x="307724" y="60657"/>
                </a:lnTo>
                <a:lnTo>
                  <a:pt x="266449" y="44975"/>
                </a:lnTo>
                <a:lnTo>
                  <a:pt x="224158" y="31518"/>
                </a:lnTo>
                <a:lnTo>
                  <a:pt x="180924" y="20354"/>
                </a:lnTo>
                <a:lnTo>
                  <a:pt x="136821" y="11551"/>
                </a:lnTo>
                <a:lnTo>
                  <a:pt x="91923" y="5179"/>
                </a:lnTo>
                <a:lnTo>
                  <a:pt x="46304" y="1306"/>
                </a:lnTo>
                <a:lnTo>
                  <a:pt x="38" y="0"/>
                </a:lnTo>
                <a:close/>
              </a:path>
            </a:pathLst>
          </a:custGeom>
          <a:solidFill>
            <a:srgbClr val="FD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3972" y="3806757"/>
            <a:ext cx="744855" cy="844550"/>
          </a:xfrm>
          <a:custGeom>
            <a:avLst/>
            <a:gdLst/>
            <a:ahLst/>
            <a:cxnLst/>
            <a:rect l="l" t="t" r="r" b="b"/>
            <a:pathLst>
              <a:path w="744855" h="844550">
                <a:moveTo>
                  <a:pt x="663575" y="0"/>
                </a:moveTo>
                <a:lnTo>
                  <a:pt x="431976" y="34654"/>
                </a:lnTo>
                <a:lnTo>
                  <a:pt x="388023" y="42086"/>
                </a:lnTo>
                <a:lnTo>
                  <a:pt x="348653" y="49379"/>
                </a:lnTo>
                <a:lnTo>
                  <a:pt x="281671" y="64258"/>
                </a:lnTo>
                <a:lnTo>
                  <a:pt x="227050" y="80706"/>
                </a:lnTo>
                <a:lnTo>
                  <a:pt x="180808" y="100142"/>
                </a:lnTo>
                <a:lnTo>
                  <a:pt x="138963" y="123980"/>
                </a:lnTo>
                <a:lnTo>
                  <a:pt x="97534" y="153639"/>
                </a:lnTo>
                <a:lnTo>
                  <a:pt x="52540" y="190533"/>
                </a:lnTo>
                <a:lnTo>
                  <a:pt x="0" y="236080"/>
                </a:lnTo>
                <a:lnTo>
                  <a:pt x="22610" y="253553"/>
                </a:lnTo>
                <a:lnTo>
                  <a:pt x="44324" y="270659"/>
                </a:lnTo>
                <a:lnTo>
                  <a:pt x="84950" y="303540"/>
                </a:lnTo>
                <a:lnTo>
                  <a:pt x="121650" y="334264"/>
                </a:lnTo>
                <a:lnTo>
                  <a:pt x="154196" y="362374"/>
                </a:lnTo>
                <a:lnTo>
                  <a:pt x="194728" y="398640"/>
                </a:lnTo>
                <a:lnTo>
                  <a:pt x="224632" y="426455"/>
                </a:lnTo>
                <a:lnTo>
                  <a:pt x="249478" y="450557"/>
                </a:lnTo>
                <a:lnTo>
                  <a:pt x="117627" y="843965"/>
                </a:lnTo>
                <a:lnTo>
                  <a:pt x="147347" y="816406"/>
                </a:lnTo>
                <a:lnTo>
                  <a:pt x="199308" y="769330"/>
                </a:lnTo>
                <a:lnTo>
                  <a:pt x="244429" y="731888"/>
                </a:lnTo>
                <a:lnTo>
                  <a:pt x="286474" y="702776"/>
                </a:lnTo>
                <a:lnTo>
                  <a:pt x="329202" y="680687"/>
                </a:lnTo>
                <a:lnTo>
                  <a:pt x="376375" y="664318"/>
                </a:lnTo>
                <a:lnTo>
                  <a:pt x="431754" y="652361"/>
                </a:lnTo>
                <a:lnTo>
                  <a:pt x="499101" y="643513"/>
                </a:lnTo>
                <a:lnTo>
                  <a:pt x="538438" y="639847"/>
                </a:lnTo>
                <a:lnTo>
                  <a:pt x="582178" y="636469"/>
                </a:lnTo>
                <a:lnTo>
                  <a:pt x="744512" y="626427"/>
                </a:lnTo>
                <a:lnTo>
                  <a:pt x="663575" y="0"/>
                </a:lnTo>
                <a:close/>
              </a:path>
            </a:pathLst>
          </a:custGeom>
          <a:solidFill>
            <a:srgbClr val="F47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6667" y="3806766"/>
            <a:ext cx="252095" cy="626745"/>
          </a:xfrm>
          <a:custGeom>
            <a:avLst/>
            <a:gdLst/>
            <a:ahLst/>
            <a:cxnLst/>
            <a:rect l="l" t="t" r="r" b="b"/>
            <a:pathLst>
              <a:path w="252094" h="626745">
                <a:moveTo>
                  <a:pt x="170878" y="0"/>
                </a:moveTo>
                <a:lnTo>
                  <a:pt x="124570" y="83063"/>
                </a:lnTo>
                <a:lnTo>
                  <a:pt x="104940" y="118658"/>
                </a:lnTo>
                <a:lnTo>
                  <a:pt x="72089" y="179861"/>
                </a:lnTo>
                <a:lnTo>
                  <a:pt x="46927" y="230264"/>
                </a:lnTo>
                <a:lnTo>
                  <a:pt x="28429" y="272886"/>
                </a:lnTo>
                <a:lnTo>
                  <a:pt x="15571" y="310745"/>
                </a:lnTo>
                <a:lnTo>
                  <a:pt x="4613" y="365206"/>
                </a:lnTo>
                <a:lnTo>
                  <a:pt x="1367" y="404365"/>
                </a:lnTo>
                <a:lnTo>
                  <a:pt x="170" y="449327"/>
                </a:lnTo>
                <a:lnTo>
                  <a:pt x="0" y="503110"/>
                </a:lnTo>
                <a:lnTo>
                  <a:pt x="75361" y="523409"/>
                </a:lnTo>
                <a:lnTo>
                  <a:pt x="89888" y="527668"/>
                </a:lnTo>
                <a:lnTo>
                  <a:pt x="126137" y="539970"/>
                </a:lnTo>
                <a:lnTo>
                  <a:pt x="164415" y="558715"/>
                </a:lnTo>
                <a:lnTo>
                  <a:pt x="202283" y="585560"/>
                </a:lnTo>
                <a:lnTo>
                  <a:pt x="251828" y="626427"/>
                </a:lnTo>
                <a:lnTo>
                  <a:pt x="244506" y="568907"/>
                </a:lnTo>
                <a:lnTo>
                  <a:pt x="230403" y="459137"/>
                </a:lnTo>
                <a:lnTo>
                  <a:pt x="198351" y="211415"/>
                </a:lnTo>
                <a:lnTo>
                  <a:pt x="170878" y="0"/>
                </a:lnTo>
                <a:close/>
              </a:path>
            </a:pathLst>
          </a:custGeom>
          <a:solidFill>
            <a:srgbClr val="B3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80049" y="3806757"/>
            <a:ext cx="744855" cy="844550"/>
          </a:xfrm>
          <a:custGeom>
            <a:avLst/>
            <a:gdLst/>
            <a:ahLst/>
            <a:cxnLst/>
            <a:rect l="l" t="t" r="r" b="b"/>
            <a:pathLst>
              <a:path w="744854" h="844550">
                <a:moveTo>
                  <a:pt x="80937" y="0"/>
                </a:moveTo>
                <a:lnTo>
                  <a:pt x="0" y="626427"/>
                </a:lnTo>
                <a:lnTo>
                  <a:pt x="162334" y="636469"/>
                </a:lnTo>
                <a:lnTo>
                  <a:pt x="206073" y="639847"/>
                </a:lnTo>
                <a:lnTo>
                  <a:pt x="245410" y="643513"/>
                </a:lnTo>
                <a:lnTo>
                  <a:pt x="312757" y="652361"/>
                </a:lnTo>
                <a:lnTo>
                  <a:pt x="368136" y="664318"/>
                </a:lnTo>
                <a:lnTo>
                  <a:pt x="415309" y="680687"/>
                </a:lnTo>
                <a:lnTo>
                  <a:pt x="458037" y="702776"/>
                </a:lnTo>
                <a:lnTo>
                  <a:pt x="500082" y="731888"/>
                </a:lnTo>
                <a:lnTo>
                  <a:pt x="545203" y="769330"/>
                </a:lnTo>
                <a:lnTo>
                  <a:pt x="597164" y="816406"/>
                </a:lnTo>
                <a:lnTo>
                  <a:pt x="626884" y="843965"/>
                </a:lnTo>
                <a:lnTo>
                  <a:pt x="495033" y="450557"/>
                </a:lnTo>
                <a:lnTo>
                  <a:pt x="528622" y="418217"/>
                </a:lnTo>
                <a:lnTo>
                  <a:pt x="562157" y="387415"/>
                </a:lnTo>
                <a:lnTo>
                  <a:pt x="606064" y="348674"/>
                </a:lnTo>
                <a:lnTo>
                  <a:pt x="640717" y="319200"/>
                </a:lnTo>
                <a:lnTo>
                  <a:pt x="679410" y="287341"/>
                </a:lnTo>
                <a:lnTo>
                  <a:pt x="721914" y="253553"/>
                </a:lnTo>
                <a:lnTo>
                  <a:pt x="744524" y="236080"/>
                </a:lnTo>
                <a:lnTo>
                  <a:pt x="717060" y="212136"/>
                </a:lnTo>
                <a:lnTo>
                  <a:pt x="668787" y="171093"/>
                </a:lnTo>
                <a:lnTo>
                  <a:pt x="626071" y="137994"/>
                </a:lnTo>
                <a:lnTo>
                  <a:pt x="584930" y="111422"/>
                </a:lnTo>
                <a:lnTo>
                  <a:pt x="541383" y="89962"/>
                </a:lnTo>
                <a:lnTo>
                  <a:pt x="491448" y="72197"/>
                </a:lnTo>
                <a:lnTo>
                  <a:pt x="431143" y="56711"/>
                </a:lnTo>
                <a:lnTo>
                  <a:pt x="356488" y="42086"/>
                </a:lnTo>
                <a:lnTo>
                  <a:pt x="312535" y="34654"/>
                </a:lnTo>
                <a:lnTo>
                  <a:pt x="80937" y="0"/>
                </a:lnTo>
                <a:close/>
              </a:path>
            </a:pathLst>
          </a:custGeom>
          <a:solidFill>
            <a:srgbClr val="F47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78932" y="3801531"/>
            <a:ext cx="253365" cy="630555"/>
          </a:xfrm>
          <a:custGeom>
            <a:avLst/>
            <a:gdLst/>
            <a:ahLst/>
            <a:cxnLst/>
            <a:rect l="l" t="t" r="r" b="b"/>
            <a:pathLst>
              <a:path w="253364" h="630554">
                <a:moveTo>
                  <a:pt x="89039" y="0"/>
                </a:moveTo>
                <a:lnTo>
                  <a:pt x="78050" y="75315"/>
                </a:lnTo>
                <a:lnTo>
                  <a:pt x="63685" y="174410"/>
                </a:lnTo>
                <a:lnTo>
                  <a:pt x="52316" y="253350"/>
                </a:lnTo>
                <a:lnTo>
                  <a:pt x="40323" y="337227"/>
                </a:lnTo>
                <a:lnTo>
                  <a:pt x="34309" y="379578"/>
                </a:lnTo>
                <a:lnTo>
                  <a:pt x="28400" y="421439"/>
                </a:lnTo>
                <a:lnTo>
                  <a:pt x="22683" y="462234"/>
                </a:lnTo>
                <a:lnTo>
                  <a:pt x="17243" y="501388"/>
                </a:lnTo>
                <a:lnTo>
                  <a:pt x="7545" y="572474"/>
                </a:lnTo>
                <a:lnTo>
                  <a:pt x="0" y="630097"/>
                </a:lnTo>
                <a:lnTo>
                  <a:pt x="26982" y="607536"/>
                </a:lnTo>
                <a:lnTo>
                  <a:pt x="38720" y="597882"/>
                </a:lnTo>
                <a:lnTo>
                  <a:pt x="69204" y="574266"/>
                </a:lnTo>
                <a:lnTo>
                  <a:pt x="105897" y="551632"/>
                </a:lnTo>
                <a:lnTo>
                  <a:pt x="149215" y="533431"/>
                </a:lnTo>
                <a:lnTo>
                  <a:pt x="253199" y="500875"/>
                </a:lnTo>
                <a:lnTo>
                  <a:pt x="253120" y="462234"/>
                </a:lnTo>
                <a:lnTo>
                  <a:pt x="252645" y="423705"/>
                </a:lnTo>
                <a:lnTo>
                  <a:pt x="250634" y="382049"/>
                </a:lnTo>
                <a:lnTo>
                  <a:pt x="242693" y="326739"/>
                </a:lnTo>
                <a:lnTo>
                  <a:pt x="225887" y="271022"/>
                </a:lnTo>
                <a:lnTo>
                  <a:pt x="208117" y="228642"/>
                </a:lnTo>
                <a:lnTo>
                  <a:pt x="183944" y="178568"/>
                </a:lnTo>
                <a:lnTo>
                  <a:pt x="152385" y="117795"/>
                </a:lnTo>
                <a:lnTo>
                  <a:pt x="133527" y="82457"/>
                </a:lnTo>
                <a:lnTo>
                  <a:pt x="89039" y="0"/>
                </a:lnTo>
                <a:close/>
              </a:path>
            </a:pathLst>
          </a:custGeom>
          <a:solidFill>
            <a:srgbClr val="B3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3236" y="3423511"/>
            <a:ext cx="2686050" cy="883919"/>
          </a:xfrm>
          <a:custGeom>
            <a:avLst/>
            <a:gdLst/>
            <a:ahLst/>
            <a:cxnLst/>
            <a:rect l="l" t="t" r="r" b="b"/>
            <a:pathLst>
              <a:path w="2686050" h="883920">
                <a:moveTo>
                  <a:pt x="2628695" y="675449"/>
                </a:moveTo>
                <a:lnTo>
                  <a:pt x="1339964" y="675449"/>
                </a:lnTo>
                <a:lnTo>
                  <a:pt x="1435195" y="676907"/>
                </a:lnTo>
                <a:lnTo>
                  <a:pt x="1529940" y="681088"/>
                </a:lnTo>
                <a:lnTo>
                  <a:pt x="1623725" y="687695"/>
                </a:lnTo>
                <a:lnTo>
                  <a:pt x="1716073" y="696430"/>
                </a:lnTo>
                <a:lnTo>
                  <a:pt x="1806508" y="706997"/>
                </a:lnTo>
                <a:lnTo>
                  <a:pt x="1894555" y="719100"/>
                </a:lnTo>
                <a:lnTo>
                  <a:pt x="1979737" y="732440"/>
                </a:lnTo>
                <a:lnTo>
                  <a:pt x="2061580" y="746722"/>
                </a:lnTo>
                <a:lnTo>
                  <a:pt x="2139606" y="761648"/>
                </a:lnTo>
                <a:lnTo>
                  <a:pt x="2213341" y="776922"/>
                </a:lnTo>
                <a:lnTo>
                  <a:pt x="2282308" y="792246"/>
                </a:lnTo>
                <a:lnTo>
                  <a:pt x="2346032" y="807325"/>
                </a:lnTo>
                <a:lnTo>
                  <a:pt x="2404037" y="821860"/>
                </a:lnTo>
                <a:lnTo>
                  <a:pt x="2455847" y="835555"/>
                </a:lnTo>
                <a:lnTo>
                  <a:pt x="2500986" y="848113"/>
                </a:lnTo>
                <a:lnTo>
                  <a:pt x="2538978" y="859238"/>
                </a:lnTo>
                <a:lnTo>
                  <a:pt x="2591619" y="875999"/>
                </a:lnTo>
                <a:lnTo>
                  <a:pt x="2609964" y="883462"/>
                </a:lnTo>
                <a:lnTo>
                  <a:pt x="2610469" y="881041"/>
                </a:lnTo>
                <a:lnTo>
                  <a:pt x="2616671" y="807325"/>
                </a:lnTo>
                <a:lnTo>
                  <a:pt x="2618023" y="790594"/>
                </a:lnTo>
                <a:lnTo>
                  <a:pt x="2623192" y="731638"/>
                </a:lnTo>
                <a:lnTo>
                  <a:pt x="2627459" y="687528"/>
                </a:lnTo>
                <a:lnTo>
                  <a:pt x="2628695" y="675449"/>
                </a:lnTo>
                <a:close/>
              </a:path>
              <a:path w="2686050" h="883920">
                <a:moveTo>
                  <a:pt x="1324343" y="0"/>
                </a:moveTo>
                <a:lnTo>
                  <a:pt x="1217489" y="1368"/>
                </a:lnTo>
                <a:lnTo>
                  <a:pt x="1112613" y="5298"/>
                </a:lnTo>
                <a:lnTo>
                  <a:pt x="1010098" y="11526"/>
                </a:lnTo>
                <a:lnTo>
                  <a:pt x="910327" y="19788"/>
                </a:lnTo>
                <a:lnTo>
                  <a:pt x="813683" y="29820"/>
                </a:lnTo>
                <a:lnTo>
                  <a:pt x="720551" y="41360"/>
                </a:lnTo>
                <a:lnTo>
                  <a:pt x="631312" y="54143"/>
                </a:lnTo>
                <a:lnTo>
                  <a:pt x="546351" y="67907"/>
                </a:lnTo>
                <a:lnTo>
                  <a:pt x="466050" y="82387"/>
                </a:lnTo>
                <a:lnTo>
                  <a:pt x="390794" y="97320"/>
                </a:lnTo>
                <a:lnTo>
                  <a:pt x="320966" y="112442"/>
                </a:lnTo>
                <a:lnTo>
                  <a:pt x="256948" y="127490"/>
                </a:lnTo>
                <a:lnTo>
                  <a:pt x="199125" y="142200"/>
                </a:lnTo>
                <a:lnTo>
                  <a:pt x="147879" y="156309"/>
                </a:lnTo>
                <a:lnTo>
                  <a:pt x="103594" y="169553"/>
                </a:lnTo>
                <a:lnTo>
                  <a:pt x="66653" y="181668"/>
                </a:lnTo>
                <a:lnTo>
                  <a:pt x="16338" y="201460"/>
                </a:lnTo>
                <a:lnTo>
                  <a:pt x="0" y="213575"/>
                </a:lnTo>
                <a:lnTo>
                  <a:pt x="853" y="219126"/>
                </a:lnTo>
                <a:lnTo>
                  <a:pt x="1705" y="225600"/>
                </a:lnTo>
                <a:lnTo>
                  <a:pt x="2575" y="233035"/>
                </a:lnTo>
                <a:lnTo>
                  <a:pt x="3485" y="241464"/>
                </a:lnTo>
                <a:lnTo>
                  <a:pt x="4454" y="250923"/>
                </a:lnTo>
                <a:lnTo>
                  <a:pt x="7925" y="285831"/>
                </a:lnTo>
                <a:lnTo>
                  <a:pt x="9338" y="299761"/>
                </a:lnTo>
                <a:lnTo>
                  <a:pt x="14628" y="348923"/>
                </a:lnTo>
                <a:lnTo>
                  <a:pt x="19237" y="388193"/>
                </a:lnTo>
                <a:lnTo>
                  <a:pt x="24902" y="432987"/>
                </a:lnTo>
                <a:lnTo>
                  <a:pt x="31787" y="483586"/>
                </a:lnTo>
                <a:lnTo>
                  <a:pt x="40055" y="540270"/>
                </a:lnTo>
                <a:lnTo>
                  <a:pt x="44063" y="573879"/>
                </a:lnTo>
                <a:lnTo>
                  <a:pt x="50959" y="635345"/>
                </a:lnTo>
                <a:lnTo>
                  <a:pt x="56507" y="689361"/>
                </a:lnTo>
                <a:lnTo>
                  <a:pt x="60879" y="736190"/>
                </a:lnTo>
                <a:lnTo>
                  <a:pt x="64314" y="776922"/>
                </a:lnTo>
                <a:lnTo>
                  <a:pt x="67816" y="823534"/>
                </a:lnTo>
                <a:lnTo>
                  <a:pt x="70154" y="856865"/>
                </a:lnTo>
                <a:lnTo>
                  <a:pt x="70562" y="862382"/>
                </a:lnTo>
                <a:lnTo>
                  <a:pt x="71103" y="868948"/>
                </a:lnTo>
                <a:lnTo>
                  <a:pt x="71618" y="874140"/>
                </a:lnTo>
                <a:lnTo>
                  <a:pt x="72161" y="878158"/>
                </a:lnTo>
                <a:lnTo>
                  <a:pt x="72656" y="880554"/>
                </a:lnTo>
                <a:lnTo>
                  <a:pt x="77283" y="878158"/>
                </a:lnTo>
                <a:lnTo>
                  <a:pt x="90941" y="873179"/>
                </a:lnTo>
                <a:lnTo>
                  <a:pt x="143455" y="856644"/>
                </a:lnTo>
                <a:lnTo>
                  <a:pt x="181360" y="845674"/>
                </a:lnTo>
                <a:lnTo>
                  <a:pt x="226398" y="833291"/>
                </a:lnTo>
                <a:lnTo>
                  <a:pt x="278094" y="819788"/>
                </a:lnTo>
                <a:lnTo>
                  <a:pt x="335973" y="805458"/>
                </a:lnTo>
                <a:lnTo>
                  <a:pt x="399560" y="790594"/>
                </a:lnTo>
                <a:lnTo>
                  <a:pt x="468380" y="775487"/>
                </a:lnTo>
                <a:lnTo>
                  <a:pt x="541959" y="760430"/>
                </a:lnTo>
                <a:lnTo>
                  <a:pt x="619822" y="745717"/>
                </a:lnTo>
                <a:lnTo>
                  <a:pt x="701494" y="731638"/>
                </a:lnTo>
                <a:lnTo>
                  <a:pt x="786500" y="718488"/>
                </a:lnTo>
                <a:lnTo>
                  <a:pt x="874365" y="706557"/>
                </a:lnTo>
                <a:lnTo>
                  <a:pt x="964615" y="696140"/>
                </a:lnTo>
                <a:lnTo>
                  <a:pt x="1056775" y="687528"/>
                </a:lnTo>
                <a:lnTo>
                  <a:pt x="1150369" y="681014"/>
                </a:lnTo>
                <a:lnTo>
                  <a:pt x="1244924" y="676890"/>
                </a:lnTo>
                <a:lnTo>
                  <a:pt x="1339964" y="675449"/>
                </a:lnTo>
                <a:lnTo>
                  <a:pt x="2628695" y="675449"/>
                </a:lnTo>
                <a:lnTo>
                  <a:pt x="2629974" y="662964"/>
                </a:lnTo>
                <a:lnTo>
                  <a:pt x="2636226" y="605478"/>
                </a:lnTo>
                <a:lnTo>
                  <a:pt x="2643873" y="540270"/>
                </a:lnTo>
                <a:lnTo>
                  <a:pt x="2648203" y="511150"/>
                </a:lnTo>
                <a:lnTo>
                  <a:pt x="2652192" y="483586"/>
                </a:lnTo>
                <a:lnTo>
                  <a:pt x="2659214" y="432987"/>
                </a:lnTo>
                <a:lnTo>
                  <a:pt x="2665081" y="388193"/>
                </a:lnTo>
                <a:lnTo>
                  <a:pt x="2669935" y="348923"/>
                </a:lnTo>
                <a:lnTo>
                  <a:pt x="2675627" y="299761"/>
                </a:lnTo>
                <a:lnTo>
                  <a:pt x="2680995" y="250923"/>
                </a:lnTo>
                <a:lnTo>
                  <a:pt x="2682059" y="241464"/>
                </a:lnTo>
                <a:lnTo>
                  <a:pt x="2683047" y="233035"/>
                </a:lnTo>
                <a:lnTo>
                  <a:pt x="2683976" y="225600"/>
                </a:lnTo>
                <a:lnTo>
                  <a:pt x="2684866" y="219126"/>
                </a:lnTo>
                <a:lnTo>
                  <a:pt x="2685732" y="213575"/>
                </a:lnTo>
                <a:lnTo>
                  <a:pt x="2681743" y="208552"/>
                </a:lnTo>
                <a:lnTo>
                  <a:pt x="2646065" y="192256"/>
                </a:lnTo>
                <a:lnTo>
                  <a:pt x="2576380" y="169376"/>
                </a:lnTo>
                <a:lnTo>
                  <a:pt x="2529882" y="156124"/>
                </a:lnTo>
                <a:lnTo>
                  <a:pt x="2476200" y="142014"/>
                </a:lnTo>
                <a:lnTo>
                  <a:pt x="2415772" y="127309"/>
                </a:lnTo>
                <a:lnTo>
                  <a:pt x="2349039" y="112271"/>
                </a:lnTo>
                <a:lnTo>
                  <a:pt x="2276438" y="97162"/>
                </a:lnTo>
                <a:lnTo>
                  <a:pt x="2198409" y="82247"/>
                </a:lnTo>
                <a:lnTo>
                  <a:pt x="2115391" y="67786"/>
                </a:lnTo>
                <a:lnTo>
                  <a:pt x="2027824" y="54043"/>
                </a:lnTo>
                <a:lnTo>
                  <a:pt x="1936146" y="41281"/>
                </a:lnTo>
                <a:lnTo>
                  <a:pt x="1840796" y="29761"/>
                </a:lnTo>
                <a:lnTo>
                  <a:pt x="1742214" y="19747"/>
                </a:lnTo>
                <a:lnTo>
                  <a:pt x="1640838" y="11502"/>
                </a:lnTo>
                <a:lnTo>
                  <a:pt x="1537109" y="5287"/>
                </a:lnTo>
                <a:lnTo>
                  <a:pt x="1431464" y="1365"/>
                </a:lnTo>
                <a:lnTo>
                  <a:pt x="1324343" y="0"/>
                </a:lnTo>
                <a:close/>
              </a:path>
            </a:pathLst>
          </a:custGeom>
          <a:solidFill>
            <a:srgbClr val="F04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19688" y="3415608"/>
            <a:ext cx="2691130" cy="891540"/>
          </a:xfrm>
          <a:custGeom>
            <a:avLst/>
            <a:gdLst/>
            <a:ahLst/>
            <a:cxnLst/>
            <a:rect l="l" t="t" r="r" b="b"/>
            <a:pathLst>
              <a:path w="2691129" h="891539">
                <a:moveTo>
                  <a:pt x="2632244" y="683348"/>
                </a:moveTo>
                <a:lnTo>
                  <a:pt x="1343507" y="683348"/>
                </a:lnTo>
                <a:lnTo>
                  <a:pt x="1438740" y="684807"/>
                </a:lnTo>
                <a:lnTo>
                  <a:pt x="1533487" y="688988"/>
                </a:lnTo>
                <a:lnTo>
                  <a:pt x="1627273" y="695594"/>
                </a:lnTo>
                <a:lnTo>
                  <a:pt x="1719622" y="704330"/>
                </a:lnTo>
                <a:lnTo>
                  <a:pt x="1810058" y="714897"/>
                </a:lnTo>
                <a:lnTo>
                  <a:pt x="1898106" y="726999"/>
                </a:lnTo>
                <a:lnTo>
                  <a:pt x="1983289" y="740340"/>
                </a:lnTo>
                <a:lnTo>
                  <a:pt x="2065132" y="754621"/>
                </a:lnTo>
                <a:lnTo>
                  <a:pt x="2143159" y="769548"/>
                </a:lnTo>
                <a:lnTo>
                  <a:pt x="2216894" y="784821"/>
                </a:lnTo>
                <a:lnTo>
                  <a:pt x="2285861" y="800146"/>
                </a:lnTo>
                <a:lnTo>
                  <a:pt x="2349585" y="815224"/>
                </a:lnTo>
                <a:lnTo>
                  <a:pt x="2407589" y="829759"/>
                </a:lnTo>
                <a:lnTo>
                  <a:pt x="2459398" y="843454"/>
                </a:lnTo>
                <a:lnTo>
                  <a:pt x="2504536" y="856013"/>
                </a:lnTo>
                <a:lnTo>
                  <a:pt x="2542527" y="867138"/>
                </a:lnTo>
                <a:lnTo>
                  <a:pt x="2595166" y="883898"/>
                </a:lnTo>
                <a:lnTo>
                  <a:pt x="2613507" y="891362"/>
                </a:lnTo>
                <a:lnTo>
                  <a:pt x="2614013" y="888941"/>
                </a:lnTo>
                <a:lnTo>
                  <a:pt x="2620216" y="815224"/>
                </a:lnTo>
                <a:lnTo>
                  <a:pt x="2621568" y="798493"/>
                </a:lnTo>
                <a:lnTo>
                  <a:pt x="2626739" y="739538"/>
                </a:lnTo>
                <a:lnTo>
                  <a:pt x="2631007" y="695427"/>
                </a:lnTo>
                <a:lnTo>
                  <a:pt x="2632244" y="683348"/>
                </a:lnTo>
                <a:close/>
              </a:path>
              <a:path w="2691129" h="891539">
                <a:moveTo>
                  <a:pt x="1327886" y="0"/>
                </a:moveTo>
                <a:lnTo>
                  <a:pt x="1221009" y="1424"/>
                </a:lnTo>
                <a:lnTo>
                  <a:pt x="1116060" y="5515"/>
                </a:lnTo>
                <a:lnTo>
                  <a:pt x="1013430" y="11997"/>
                </a:lnTo>
                <a:lnTo>
                  <a:pt x="913507" y="20595"/>
                </a:lnTo>
                <a:lnTo>
                  <a:pt x="816678" y="31033"/>
                </a:lnTo>
                <a:lnTo>
                  <a:pt x="723334" y="43036"/>
                </a:lnTo>
                <a:lnTo>
                  <a:pt x="633863" y="56330"/>
                </a:lnTo>
                <a:lnTo>
                  <a:pt x="548652" y="70638"/>
                </a:lnTo>
                <a:lnTo>
                  <a:pt x="468092" y="85687"/>
                </a:lnTo>
                <a:lnTo>
                  <a:pt x="392571" y="101199"/>
                </a:lnTo>
                <a:lnTo>
                  <a:pt x="322477" y="116902"/>
                </a:lnTo>
                <a:lnTo>
                  <a:pt x="258199" y="132518"/>
                </a:lnTo>
                <a:lnTo>
                  <a:pt x="200126" y="147773"/>
                </a:lnTo>
                <a:lnTo>
                  <a:pt x="148647" y="162392"/>
                </a:lnTo>
                <a:lnTo>
                  <a:pt x="104149" y="176100"/>
                </a:lnTo>
                <a:lnTo>
                  <a:pt x="67023" y="188621"/>
                </a:lnTo>
                <a:lnTo>
                  <a:pt x="16437" y="209003"/>
                </a:lnTo>
                <a:lnTo>
                  <a:pt x="0" y="221335"/>
                </a:lnTo>
                <a:lnTo>
                  <a:pt x="879" y="226886"/>
                </a:lnTo>
                <a:lnTo>
                  <a:pt x="1804" y="233364"/>
                </a:lnTo>
                <a:lnTo>
                  <a:pt x="2790" y="240804"/>
                </a:lnTo>
                <a:lnTo>
                  <a:pt x="3853" y="249240"/>
                </a:lnTo>
                <a:lnTo>
                  <a:pt x="6269" y="269239"/>
                </a:lnTo>
                <a:lnTo>
                  <a:pt x="10844" y="307583"/>
                </a:lnTo>
                <a:lnTo>
                  <a:pt x="12684" y="322729"/>
                </a:lnTo>
                <a:lnTo>
                  <a:pt x="19356" y="375747"/>
                </a:lnTo>
                <a:lnTo>
                  <a:pt x="24917" y="417760"/>
                </a:lnTo>
                <a:lnTo>
                  <a:pt x="31510" y="465431"/>
                </a:lnTo>
                <a:lnTo>
                  <a:pt x="39256" y="519039"/>
                </a:lnTo>
                <a:lnTo>
                  <a:pt x="43599" y="548157"/>
                </a:lnTo>
                <a:lnTo>
                  <a:pt x="47608" y="581767"/>
                </a:lnTo>
                <a:lnTo>
                  <a:pt x="54506" y="643236"/>
                </a:lnTo>
                <a:lnTo>
                  <a:pt x="60055" y="697255"/>
                </a:lnTo>
                <a:lnTo>
                  <a:pt x="64428" y="744086"/>
                </a:lnTo>
                <a:lnTo>
                  <a:pt x="67863" y="784821"/>
                </a:lnTo>
                <a:lnTo>
                  <a:pt x="71363" y="831433"/>
                </a:lnTo>
                <a:lnTo>
                  <a:pt x="73698" y="864764"/>
                </a:lnTo>
                <a:lnTo>
                  <a:pt x="74106" y="870281"/>
                </a:lnTo>
                <a:lnTo>
                  <a:pt x="74647" y="876847"/>
                </a:lnTo>
                <a:lnTo>
                  <a:pt x="75161" y="882040"/>
                </a:lnTo>
                <a:lnTo>
                  <a:pt x="75704" y="886057"/>
                </a:lnTo>
                <a:lnTo>
                  <a:pt x="76200" y="888453"/>
                </a:lnTo>
                <a:lnTo>
                  <a:pt x="80826" y="886057"/>
                </a:lnTo>
                <a:lnTo>
                  <a:pt x="94485" y="881078"/>
                </a:lnTo>
                <a:lnTo>
                  <a:pt x="146999" y="864544"/>
                </a:lnTo>
                <a:lnTo>
                  <a:pt x="184905" y="853573"/>
                </a:lnTo>
                <a:lnTo>
                  <a:pt x="229944" y="841190"/>
                </a:lnTo>
                <a:lnTo>
                  <a:pt x="281640" y="827688"/>
                </a:lnTo>
                <a:lnTo>
                  <a:pt x="339520" y="813358"/>
                </a:lnTo>
                <a:lnTo>
                  <a:pt x="403107" y="798493"/>
                </a:lnTo>
                <a:lnTo>
                  <a:pt x="471928" y="783386"/>
                </a:lnTo>
                <a:lnTo>
                  <a:pt x="545508" y="768330"/>
                </a:lnTo>
                <a:lnTo>
                  <a:pt x="623371" y="753616"/>
                </a:lnTo>
                <a:lnTo>
                  <a:pt x="705043" y="739538"/>
                </a:lnTo>
                <a:lnTo>
                  <a:pt x="790049" y="726387"/>
                </a:lnTo>
                <a:lnTo>
                  <a:pt x="877914" y="714457"/>
                </a:lnTo>
                <a:lnTo>
                  <a:pt x="968163" y="704039"/>
                </a:lnTo>
                <a:lnTo>
                  <a:pt x="1060322" y="695427"/>
                </a:lnTo>
                <a:lnTo>
                  <a:pt x="1153916" y="688913"/>
                </a:lnTo>
                <a:lnTo>
                  <a:pt x="1248469" y="684789"/>
                </a:lnTo>
                <a:lnTo>
                  <a:pt x="1343507" y="683348"/>
                </a:lnTo>
                <a:lnTo>
                  <a:pt x="2632244" y="683348"/>
                </a:lnTo>
                <a:lnTo>
                  <a:pt x="2633524" y="670857"/>
                </a:lnTo>
                <a:lnTo>
                  <a:pt x="2639779" y="613368"/>
                </a:lnTo>
                <a:lnTo>
                  <a:pt x="2647429" y="548157"/>
                </a:lnTo>
                <a:lnTo>
                  <a:pt x="2651772" y="519039"/>
                </a:lnTo>
                <a:lnTo>
                  <a:pt x="2655796" y="491475"/>
                </a:lnTo>
                <a:lnTo>
                  <a:pt x="2662951" y="440870"/>
                </a:lnTo>
                <a:lnTo>
                  <a:pt x="2669013" y="396064"/>
                </a:lnTo>
                <a:lnTo>
                  <a:pt x="2674104" y="356776"/>
                </a:lnTo>
                <a:lnTo>
                  <a:pt x="2681858" y="293643"/>
                </a:lnTo>
                <a:lnTo>
                  <a:pt x="2686025" y="258706"/>
                </a:lnTo>
                <a:lnTo>
                  <a:pt x="2687180" y="249240"/>
                </a:lnTo>
                <a:lnTo>
                  <a:pt x="2688245" y="240804"/>
                </a:lnTo>
                <a:lnTo>
                  <a:pt x="2689233" y="233364"/>
                </a:lnTo>
                <a:lnTo>
                  <a:pt x="2690160" y="226886"/>
                </a:lnTo>
                <a:lnTo>
                  <a:pt x="2691041" y="221335"/>
                </a:lnTo>
                <a:lnTo>
                  <a:pt x="2687039" y="216256"/>
                </a:lnTo>
                <a:lnTo>
                  <a:pt x="2651266" y="199544"/>
                </a:lnTo>
                <a:lnTo>
                  <a:pt x="2581412" y="175923"/>
                </a:lnTo>
                <a:lnTo>
                  <a:pt x="2534809" y="162208"/>
                </a:lnTo>
                <a:lnTo>
                  <a:pt x="2481011" y="147587"/>
                </a:lnTo>
                <a:lnTo>
                  <a:pt x="2420460" y="132337"/>
                </a:lnTo>
                <a:lnTo>
                  <a:pt x="2353597" y="116730"/>
                </a:lnTo>
                <a:lnTo>
                  <a:pt x="2280864" y="101042"/>
                </a:lnTo>
                <a:lnTo>
                  <a:pt x="2202703" y="85547"/>
                </a:lnTo>
                <a:lnTo>
                  <a:pt x="2119556" y="70518"/>
                </a:lnTo>
                <a:lnTo>
                  <a:pt x="2031865" y="56230"/>
                </a:lnTo>
                <a:lnTo>
                  <a:pt x="1940070" y="42957"/>
                </a:lnTo>
                <a:lnTo>
                  <a:pt x="1844615" y="30974"/>
                </a:lnTo>
                <a:lnTo>
                  <a:pt x="1745941" y="20554"/>
                </a:lnTo>
                <a:lnTo>
                  <a:pt x="1644489" y="11973"/>
                </a:lnTo>
                <a:lnTo>
                  <a:pt x="1540701" y="5504"/>
                </a:lnTo>
                <a:lnTo>
                  <a:pt x="1435020" y="1421"/>
                </a:lnTo>
                <a:lnTo>
                  <a:pt x="1327886" y="0"/>
                </a:lnTo>
                <a:close/>
              </a:path>
            </a:pathLst>
          </a:custGeom>
          <a:solidFill>
            <a:srgbClr val="F15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98573" y="5222556"/>
            <a:ext cx="241935" cy="383540"/>
          </a:xfrm>
          <a:custGeom>
            <a:avLst/>
            <a:gdLst/>
            <a:ahLst/>
            <a:cxnLst/>
            <a:rect l="l" t="t" r="r" b="b"/>
            <a:pathLst>
              <a:path w="241935" h="383539">
                <a:moveTo>
                  <a:pt x="24019" y="90606"/>
                </a:moveTo>
                <a:lnTo>
                  <a:pt x="12487" y="91196"/>
                </a:lnTo>
                <a:lnTo>
                  <a:pt x="1690" y="95604"/>
                </a:lnTo>
                <a:lnTo>
                  <a:pt x="0" y="105909"/>
                </a:lnTo>
                <a:lnTo>
                  <a:pt x="3236" y="118343"/>
                </a:lnTo>
                <a:lnTo>
                  <a:pt x="35772" y="141180"/>
                </a:lnTo>
                <a:lnTo>
                  <a:pt x="79944" y="146163"/>
                </a:lnTo>
                <a:lnTo>
                  <a:pt x="105059" y="145593"/>
                </a:lnTo>
                <a:lnTo>
                  <a:pt x="116995" y="145572"/>
                </a:lnTo>
                <a:lnTo>
                  <a:pt x="76415" y="114645"/>
                </a:lnTo>
                <a:lnTo>
                  <a:pt x="35761" y="92957"/>
                </a:lnTo>
                <a:lnTo>
                  <a:pt x="24019" y="90606"/>
                </a:lnTo>
                <a:close/>
              </a:path>
              <a:path w="241935" h="383539">
                <a:moveTo>
                  <a:pt x="63880" y="0"/>
                </a:moveTo>
                <a:lnTo>
                  <a:pt x="54841" y="4851"/>
                </a:lnTo>
                <a:lnTo>
                  <a:pt x="49077" y="16849"/>
                </a:lnTo>
                <a:lnTo>
                  <a:pt x="45190" y="33190"/>
                </a:lnTo>
                <a:lnTo>
                  <a:pt x="44743" y="45782"/>
                </a:lnTo>
                <a:lnTo>
                  <a:pt x="45848" y="58520"/>
                </a:lnTo>
                <a:lnTo>
                  <a:pt x="48303" y="71005"/>
                </a:lnTo>
                <a:lnTo>
                  <a:pt x="51907" y="82837"/>
                </a:lnTo>
                <a:lnTo>
                  <a:pt x="52123" y="83409"/>
                </a:lnTo>
                <a:lnTo>
                  <a:pt x="52212" y="84501"/>
                </a:lnTo>
                <a:lnTo>
                  <a:pt x="55014" y="85958"/>
                </a:lnTo>
                <a:lnTo>
                  <a:pt x="67301" y="92969"/>
                </a:lnTo>
                <a:lnTo>
                  <a:pt x="79393" y="100544"/>
                </a:lnTo>
                <a:lnTo>
                  <a:pt x="91053" y="108113"/>
                </a:lnTo>
                <a:lnTo>
                  <a:pt x="101966" y="115059"/>
                </a:lnTo>
                <a:lnTo>
                  <a:pt x="111836" y="120778"/>
                </a:lnTo>
                <a:lnTo>
                  <a:pt x="120369" y="124662"/>
                </a:lnTo>
                <a:lnTo>
                  <a:pt x="119696" y="112765"/>
                </a:lnTo>
                <a:lnTo>
                  <a:pt x="119066" y="88544"/>
                </a:lnTo>
                <a:lnTo>
                  <a:pt x="111378" y="40100"/>
                </a:lnTo>
                <a:lnTo>
                  <a:pt x="88705" y="8558"/>
                </a:lnTo>
                <a:lnTo>
                  <a:pt x="76415" y="2499"/>
                </a:lnTo>
                <a:lnTo>
                  <a:pt x="63880" y="0"/>
                </a:lnTo>
                <a:close/>
              </a:path>
              <a:path w="241935" h="383539">
                <a:moveTo>
                  <a:pt x="104774" y="239008"/>
                </a:moveTo>
                <a:lnTo>
                  <a:pt x="73691" y="266528"/>
                </a:lnTo>
                <a:lnTo>
                  <a:pt x="74405" y="274383"/>
                </a:lnTo>
                <a:lnTo>
                  <a:pt x="92520" y="309040"/>
                </a:lnTo>
                <a:lnTo>
                  <a:pt x="124049" y="345233"/>
                </a:lnTo>
                <a:lnTo>
                  <a:pt x="140262" y="362390"/>
                </a:lnTo>
                <a:lnTo>
                  <a:pt x="147678" y="370467"/>
                </a:lnTo>
                <a:lnTo>
                  <a:pt x="148199" y="365565"/>
                </a:lnTo>
                <a:lnTo>
                  <a:pt x="148783" y="360345"/>
                </a:lnTo>
                <a:lnTo>
                  <a:pt x="149118" y="352991"/>
                </a:lnTo>
                <a:lnTo>
                  <a:pt x="141839" y="312314"/>
                </a:lnTo>
                <a:lnTo>
                  <a:pt x="131587" y="274061"/>
                </a:lnTo>
                <a:lnTo>
                  <a:pt x="111308" y="241664"/>
                </a:lnTo>
                <a:lnTo>
                  <a:pt x="104774" y="239008"/>
                </a:lnTo>
                <a:close/>
              </a:path>
              <a:path w="241935" h="383539">
                <a:moveTo>
                  <a:pt x="211056" y="238726"/>
                </a:moveTo>
                <a:lnTo>
                  <a:pt x="181237" y="270859"/>
                </a:lnTo>
                <a:lnTo>
                  <a:pt x="170809" y="307731"/>
                </a:lnTo>
                <a:lnTo>
                  <a:pt x="164354" y="347534"/>
                </a:lnTo>
                <a:lnTo>
                  <a:pt x="162855" y="360002"/>
                </a:lnTo>
                <a:lnTo>
                  <a:pt x="164290" y="370276"/>
                </a:lnTo>
                <a:lnTo>
                  <a:pt x="165611" y="379535"/>
                </a:lnTo>
                <a:lnTo>
                  <a:pt x="170338" y="382999"/>
                </a:lnTo>
                <a:lnTo>
                  <a:pt x="184213" y="366215"/>
                </a:lnTo>
                <a:lnTo>
                  <a:pt x="214758" y="326851"/>
                </a:lnTo>
                <a:lnTo>
                  <a:pt x="237528" y="286602"/>
                </a:lnTo>
                <a:lnTo>
                  <a:pt x="241687" y="268711"/>
                </a:lnTo>
                <a:lnTo>
                  <a:pt x="241205" y="260772"/>
                </a:lnTo>
                <a:lnTo>
                  <a:pt x="211056" y="238726"/>
                </a:lnTo>
                <a:close/>
              </a:path>
            </a:pathLst>
          </a:custGeom>
          <a:solidFill>
            <a:srgbClr val="E25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82732" y="5208249"/>
            <a:ext cx="274320" cy="431165"/>
          </a:xfrm>
          <a:custGeom>
            <a:avLst/>
            <a:gdLst/>
            <a:ahLst/>
            <a:cxnLst/>
            <a:rect l="l" t="t" r="r" b="b"/>
            <a:pathLst>
              <a:path w="274320" h="431164">
                <a:moveTo>
                  <a:pt x="34371" y="88253"/>
                </a:moveTo>
                <a:lnTo>
                  <a:pt x="608" y="117815"/>
                </a:lnTo>
                <a:lnTo>
                  <a:pt x="0" y="126917"/>
                </a:lnTo>
                <a:lnTo>
                  <a:pt x="1951" y="134971"/>
                </a:lnTo>
                <a:lnTo>
                  <a:pt x="40245" y="161663"/>
                </a:lnTo>
                <a:lnTo>
                  <a:pt x="88212" y="170357"/>
                </a:lnTo>
                <a:lnTo>
                  <a:pt x="122456" y="172041"/>
                </a:lnTo>
                <a:lnTo>
                  <a:pt x="132037" y="172004"/>
                </a:lnTo>
                <a:lnTo>
                  <a:pt x="149515" y="169809"/>
                </a:lnTo>
                <a:lnTo>
                  <a:pt x="151801" y="168285"/>
                </a:lnTo>
                <a:lnTo>
                  <a:pt x="153313" y="165148"/>
                </a:lnTo>
                <a:lnTo>
                  <a:pt x="152341" y="161361"/>
                </a:lnTo>
                <a:lnTo>
                  <a:pt x="130023" y="161361"/>
                </a:lnTo>
                <a:lnTo>
                  <a:pt x="118931" y="160831"/>
                </a:lnTo>
                <a:lnTo>
                  <a:pt x="68808" y="158390"/>
                </a:lnTo>
                <a:lnTo>
                  <a:pt x="28928" y="146517"/>
                </a:lnTo>
                <a:lnTo>
                  <a:pt x="15672" y="126917"/>
                </a:lnTo>
                <a:lnTo>
                  <a:pt x="15757" y="119648"/>
                </a:lnTo>
                <a:lnTo>
                  <a:pt x="15927" y="113736"/>
                </a:lnTo>
                <a:lnTo>
                  <a:pt x="22757" y="104430"/>
                </a:lnTo>
                <a:lnTo>
                  <a:pt x="27565" y="102592"/>
                </a:lnTo>
                <a:lnTo>
                  <a:pt x="37204" y="102070"/>
                </a:lnTo>
                <a:lnTo>
                  <a:pt x="73965" y="102070"/>
                </a:lnTo>
                <a:lnTo>
                  <a:pt x="68057" y="98804"/>
                </a:lnTo>
                <a:lnTo>
                  <a:pt x="67956" y="97711"/>
                </a:lnTo>
                <a:lnTo>
                  <a:pt x="66344" y="93011"/>
                </a:lnTo>
                <a:lnTo>
                  <a:pt x="65574" y="90110"/>
                </a:lnTo>
                <a:lnTo>
                  <a:pt x="46451" y="90110"/>
                </a:lnTo>
                <a:lnTo>
                  <a:pt x="34371" y="88253"/>
                </a:lnTo>
                <a:close/>
              </a:path>
              <a:path w="274320" h="431164">
                <a:moveTo>
                  <a:pt x="73965" y="102070"/>
                </a:moveTo>
                <a:lnTo>
                  <a:pt x="37204" y="102070"/>
                </a:lnTo>
                <a:lnTo>
                  <a:pt x="47900" y="104460"/>
                </a:lnTo>
                <a:lnTo>
                  <a:pt x="59233" y="109075"/>
                </a:lnTo>
                <a:lnTo>
                  <a:pt x="92843" y="129402"/>
                </a:lnTo>
                <a:lnTo>
                  <a:pt x="130023" y="161361"/>
                </a:lnTo>
                <a:lnTo>
                  <a:pt x="152341" y="161361"/>
                </a:lnTo>
                <a:lnTo>
                  <a:pt x="151185" y="156856"/>
                </a:lnTo>
                <a:lnTo>
                  <a:pt x="149482" y="146517"/>
                </a:lnTo>
                <a:lnTo>
                  <a:pt x="149178" y="143265"/>
                </a:lnTo>
                <a:lnTo>
                  <a:pt x="131695" y="143265"/>
                </a:lnTo>
                <a:lnTo>
                  <a:pt x="90907" y="112308"/>
                </a:lnTo>
                <a:lnTo>
                  <a:pt x="79503" y="105131"/>
                </a:lnTo>
                <a:lnTo>
                  <a:pt x="73965" y="102070"/>
                </a:lnTo>
                <a:close/>
              </a:path>
              <a:path w="274320" h="431164">
                <a:moveTo>
                  <a:pt x="116541" y="14946"/>
                </a:moveTo>
                <a:lnTo>
                  <a:pt x="86028" y="14946"/>
                </a:lnTo>
                <a:lnTo>
                  <a:pt x="98498" y="19378"/>
                </a:lnTo>
                <a:lnTo>
                  <a:pt x="110072" y="26812"/>
                </a:lnTo>
                <a:lnTo>
                  <a:pt x="132219" y="69394"/>
                </a:lnTo>
                <a:lnTo>
                  <a:pt x="133930" y="97711"/>
                </a:lnTo>
                <a:lnTo>
                  <a:pt x="133640" y="107217"/>
                </a:lnTo>
                <a:lnTo>
                  <a:pt x="132110" y="131718"/>
                </a:lnTo>
                <a:lnTo>
                  <a:pt x="131695" y="143265"/>
                </a:lnTo>
                <a:lnTo>
                  <a:pt x="149178" y="143265"/>
                </a:lnTo>
                <a:lnTo>
                  <a:pt x="148502" y="136046"/>
                </a:lnTo>
                <a:lnTo>
                  <a:pt x="148431" y="134971"/>
                </a:lnTo>
                <a:lnTo>
                  <a:pt x="147901" y="124264"/>
                </a:lnTo>
                <a:lnTo>
                  <a:pt x="147279" y="100728"/>
                </a:lnTo>
                <a:lnTo>
                  <a:pt x="146835" y="90110"/>
                </a:lnTo>
                <a:lnTo>
                  <a:pt x="138438" y="43906"/>
                </a:lnTo>
                <a:lnTo>
                  <a:pt x="119341" y="16900"/>
                </a:lnTo>
                <a:lnTo>
                  <a:pt x="116541" y="14946"/>
                </a:lnTo>
                <a:close/>
              </a:path>
              <a:path w="274320" h="431164">
                <a:moveTo>
                  <a:pt x="82770" y="0"/>
                </a:moveTo>
                <a:lnTo>
                  <a:pt x="51544" y="27958"/>
                </a:lnTo>
                <a:lnTo>
                  <a:pt x="46326" y="82243"/>
                </a:lnTo>
                <a:lnTo>
                  <a:pt x="46451" y="90110"/>
                </a:lnTo>
                <a:lnTo>
                  <a:pt x="65574" y="90110"/>
                </a:lnTo>
                <a:lnTo>
                  <a:pt x="63485" y="82243"/>
                </a:lnTo>
                <a:lnTo>
                  <a:pt x="61676" y="70620"/>
                </a:lnTo>
                <a:lnTo>
                  <a:pt x="64766" y="30372"/>
                </a:lnTo>
                <a:lnTo>
                  <a:pt x="86028" y="14946"/>
                </a:lnTo>
                <a:lnTo>
                  <a:pt x="116541" y="14946"/>
                </a:lnTo>
                <a:lnTo>
                  <a:pt x="109416" y="9975"/>
                </a:lnTo>
                <a:lnTo>
                  <a:pt x="97287" y="4285"/>
                </a:lnTo>
                <a:lnTo>
                  <a:pt x="82770" y="0"/>
                </a:lnTo>
                <a:close/>
              </a:path>
              <a:path w="274320" h="431164">
                <a:moveTo>
                  <a:pt x="118781" y="236696"/>
                </a:moveTo>
                <a:lnTo>
                  <a:pt x="78773" y="258309"/>
                </a:lnTo>
                <a:lnTo>
                  <a:pt x="73560" y="279133"/>
                </a:lnTo>
                <a:lnTo>
                  <a:pt x="74463" y="289122"/>
                </a:lnTo>
                <a:lnTo>
                  <a:pt x="94690" y="331539"/>
                </a:lnTo>
                <a:lnTo>
                  <a:pt x="119950" y="360055"/>
                </a:lnTo>
                <a:lnTo>
                  <a:pt x="119899" y="360347"/>
                </a:lnTo>
                <a:lnTo>
                  <a:pt x="121946" y="363727"/>
                </a:lnTo>
                <a:lnTo>
                  <a:pt x="129197" y="374188"/>
                </a:lnTo>
                <a:lnTo>
                  <a:pt x="137108" y="384346"/>
                </a:lnTo>
                <a:lnTo>
                  <a:pt x="145101" y="394475"/>
                </a:lnTo>
                <a:lnTo>
                  <a:pt x="152598" y="404850"/>
                </a:lnTo>
                <a:lnTo>
                  <a:pt x="159020" y="415747"/>
                </a:lnTo>
                <a:lnTo>
                  <a:pt x="163790" y="427442"/>
                </a:lnTo>
                <a:lnTo>
                  <a:pt x="164768" y="430693"/>
                </a:lnTo>
                <a:lnTo>
                  <a:pt x="168387" y="430261"/>
                </a:lnTo>
                <a:lnTo>
                  <a:pt x="170267" y="428369"/>
                </a:lnTo>
                <a:lnTo>
                  <a:pt x="172429" y="428369"/>
                </a:lnTo>
                <a:lnTo>
                  <a:pt x="173963" y="427657"/>
                </a:lnTo>
                <a:lnTo>
                  <a:pt x="175004" y="426121"/>
                </a:lnTo>
                <a:lnTo>
                  <a:pt x="180094" y="426121"/>
                </a:lnTo>
                <a:lnTo>
                  <a:pt x="181672" y="423682"/>
                </a:lnTo>
                <a:lnTo>
                  <a:pt x="184364" y="422920"/>
                </a:lnTo>
                <a:lnTo>
                  <a:pt x="186612" y="420533"/>
                </a:lnTo>
                <a:lnTo>
                  <a:pt x="186345" y="417307"/>
                </a:lnTo>
                <a:lnTo>
                  <a:pt x="190046" y="412722"/>
                </a:lnTo>
                <a:lnTo>
                  <a:pt x="160044" y="412722"/>
                </a:lnTo>
                <a:lnTo>
                  <a:pt x="154283" y="405867"/>
                </a:lnTo>
                <a:lnTo>
                  <a:pt x="146649" y="395710"/>
                </a:lnTo>
                <a:lnTo>
                  <a:pt x="139420" y="385183"/>
                </a:lnTo>
                <a:lnTo>
                  <a:pt x="132434" y="374533"/>
                </a:lnTo>
                <a:lnTo>
                  <a:pt x="154051" y="374533"/>
                </a:lnTo>
                <a:lnTo>
                  <a:pt x="133771" y="352994"/>
                </a:lnTo>
                <a:lnTo>
                  <a:pt x="103905" y="316893"/>
                </a:lnTo>
                <a:lnTo>
                  <a:pt x="90055" y="283017"/>
                </a:lnTo>
                <a:lnTo>
                  <a:pt x="90793" y="275445"/>
                </a:lnTo>
                <a:lnTo>
                  <a:pt x="93663" y="268379"/>
                </a:lnTo>
                <a:lnTo>
                  <a:pt x="98892" y="261891"/>
                </a:lnTo>
                <a:lnTo>
                  <a:pt x="106706" y="256056"/>
                </a:lnTo>
                <a:lnTo>
                  <a:pt x="114517" y="253253"/>
                </a:lnTo>
                <a:lnTo>
                  <a:pt x="145564" y="253253"/>
                </a:lnTo>
                <a:lnTo>
                  <a:pt x="142476" y="249090"/>
                </a:lnTo>
                <a:lnTo>
                  <a:pt x="135492" y="242687"/>
                </a:lnTo>
                <a:lnTo>
                  <a:pt x="127617" y="238463"/>
                </a:lnTo>
                <a:lnTo>
                  <a:pt x="118781" y="236696"/>
                </a:lnTo>
                <a:close/>
              </a:path>
              <a:path w="274320" h="431164">
                <a:moveTo>
                  <a:pt x="172429" y="428369"/>
                </a:moveTo>
                <a:lnTo>
                  <a:pt x="170267" y="428369"/>
                </a:lnTo>
                <a:lnTo>
                  <a:pt x="172045" y="428546"/>
                </a:lnTo>
                <a:lnTo>
                  <a:pt x="172429" y="428369"/>
                </a:lnTo>
                <a:close/>
              </a:path>
              <a:path w="274320" h="431164">
                <a:moveTo>
                  <a:pt x="180094" y="426121"/>
                </a:moveTo>
                <a:lnTo>
                  <a:pt x="175004" y="426121"/>
                </a:lnTo>
                <a:lnTo>
                  <a:pt x="177176" y="427048"/>
                </a:lnTo>
                <a:lnTo>
                  <a:pt x="179725" y="426691"/>
                </a:lnTo>
                <a:lnTo>
                  <a:pt x="180094" y="426121"/>
                </a:lnTo>
                <a:close/>
              </a:path>
              <a:path w="274320" h="431164">
                <a:moveTo>
                  <a:pt x="154051" y="374533"/>
                </a:moveTo>
                <a:lnTo>
                  <a:pt x="132434" y="374533"/>
                </a:lnTo>
                <a:lnTo>
                  <a:pt x="133208" y="375333"/>
                </a:lnTo>
                <a:lnTo>
                  <a:pt x="138127" y="380138"/>
                </a:lnTo>
                <a:lnTo>
                  <a:pt x="146772" y="389804"/>
                </a:lnTo>
                <a:lnTo>
                  <a:pt x="154084" y="399957"/>
                </a:lnTo>
                <a:lnTo>
                  <a:pt x="160285" y="410855"/>
                </a:lnTo>
                <a:lnTo>
                  <a:pt x="160044" y="412722"/>
                </a:lnTo>
                <a:lnTo>
                  <a:pt x="190046" y="412722"/>
                </a:lnTo>
                <a:lnTo>
                  <a:pt x="191554" y="410855"/>
                </a:lnTo>
                <a:lnTo>
                  <a:pt x="197641" y="403625"/>
                </a:lnTo>
                <a:lnTo>
                  <a:pt x="206576" y="393180"/>
                </a:lnTo>
                <a:lnTo>
                  <a:pt x="181530" y="393180"/>
                </a:lnTo>
                <a:lnTo>
                  <a:pt x="180782" y="384770"/>
                </a:lnTo>
                <a:lnTo>
                  <a:pt x="163511" y="384770"/>
                </a:lnTo>
                <a:lnTo>
                  <a:pt x="157970" y="378709"/>
                </a:lnTo>
                <a:lnTo>
                  <a:pt x="154051" y="374533"/>
                </a:lnTo>
                <a:close/>
              </a:path>
              <a:path w="274320" h="431164">
                <a:moveTo>
                  <a:pt x="264649" y="253182"/>
                </a:moveTo>
                <a:lnTo>
                  <a:pt x="225625" y="253182"/>
                </a:lnTo>
                <a:lnTo>
                  <a:pt x="233760" y="253469"/>
                </a:lnTo>
                <a:lnTo>
                  <a:pt x="242771" y="256830"/>
                </a:lnTo>
                <a:lnTo>
                  <a:pt x="257303" y="285299"/>
                </a:lnTo>
                <a:lnTo>
                  <a:pt x="255454" y="294212"/>
                </a:lnTo>
                <a:lnTo>
                  <a:pt x="234598" y="333483"/>
                </a:lnTo>
                <a:lnTo>
                  <a:pt x="203195" y="371386"/>
                </a:lnTo>
                <a:lnTo>
                  <a:pt x="181530" y="393180"/>
                </a:lnTo>
                <a:lnTo>
                  <a:pt x="206576" y="393180"/>
                </a:lnTo>
                <a:lnTo>
                  <a:pt x="235490" y="358047"/>
                </a:lnTo>
                <a:lnTo>
                  <a:pt x="262851" y="316463"/>
                </a:lnTo>
                <a:lnTo>
                  <a:pt x="274097" y="278268"/>
                </a:lnTo>
                <a:lnTo>
                  <a:pt x="274079" y="276546"/>
                </a:lnTo>
                <a:lnTo>
                  <a:pt x="273037" y="268542"/>
                </a:lnTo>
                <a:lnTo>
                  <a:pt x="269932" y="260495"/>
                </a:lnTo>
                <a:lnTo>
                  <a:pt x="264649" y="253182"/>
                </a:lnTo>
                <a:close/>
              </a:path>
              <a:path w="274320" h="431164">
                <a:moveTo>
                  <a:pt x="145564" y="253253"/>
                </a:moveTo>
                <a:lnTo>
                  <a:pt x="114517" y="253253"/>
                </a:lnTo>
                <a:lnTo>
                  <a:pt x="121620" y="253534"/>
                </a:lnTo>
                <a:lnTo>
                  <a:pt x="128059" y="256580"/>
                </a:lnTo>
                <a:lnTo>
                  <a:pt x="148018" y="290062"/>
                </a:lnTo>
                <a:lnTo>
                  <a:pt x="158097" y="328635"/>
                </a:lnTo>
                <a:lnTo>
                  <a:pt x="165263" y="369212"/>
                </a:lnTo>
                <a:lnTo>
                  <a:pt x="164541" y="375333"/>
                </a:lnTo>
                <a:lnTo>
                  <a:pt x="163511" y="384770"/>
                </a:lnTo>
                <a:lnTo>
                  <a:pt x="180782" y="384770"/>
                </a:lnTo>
                <a:lnTo>
                  <a:pt x="180475" y="381323"/>
                </a:lnTo>
                <a:lnTo>
                  <a:pt x="180055" y="368064"/>
                </a:lnTo>
                <a:lnTo>
                  <a:pt x="186206" y="324211"/>
                </a:lnTo>
                <a:lnTo>
                  <a:pt x="187639" y="317719"/>
                </a:lnTo>
                <a:lnTo>
                  <a:pt x="169482" y="317719"/>
                </a:lnTo>
                <a:lnTo>
                  <a:pt x="158758" y="278596"/>
                </a:lnTo>
                <a:lnTo>
                  <a:pt x="148635" y="257394"/>
                </a:lnTo>
                <a:lnTo>
                  <a:pt x="145564" y="253253"/>
                </a:lnTo>
                <a:close/>
              </a:path>
              <a:path w="274320" h="431164">
                <a:moveTo>
                  <a:pt x="223983" y="237755"/>
                </a:moveTo>
                <a:lnTo>
                  <a:pt x="191747" y="260945"/>
                </a:lnTo>
                <a:lnTo>
                  <a:pt x="172802" y="305749"/>
                </a:lnTo>
                <a:lnTo>
                  <a:pt x="169482" y="317719"/>
                </a:lnTo>
                <a:lnTo>
                  <a:pt x="187639" y="317719"/>
                </a:lnTo>
                <a:lnTo>
                  <a:pt x="189100" y="311104"/>
                </a:lnTo>
                <a:lnTo>
                  <a:pt x="192476" y="298584"/>
                </a:lnTo>
                <a:lnTo>
                  <a:pt x="211791" y="260583"/>
                </a:lnTo>
                <a:lnTo>
                  <a:pt x="225625" y="253182"/>
                </a:lnTo>
                <a:lnTo>
                  <a:pt x="264649" y="253182"/>
                </a:lnTo>
                <a:lnTo>
                  <a:pt x="257030" y="246735"/>
                </a:lnTo>
                <a:lnTo>
                  <a:pt x="246844" y="241222"/>
                </a:lnTo>
                <a:lnTo>
                  <a:pt x="234778" y="237943"/>
                </a:lnTo>
                <a:lnTo>
                  <a:pt x="223983" y="237755"/>
                </a:lnTo>
                <a:close/>
              </a:path>
            </a:pathLst>
          </a:custGeom>
          <a:solidFill>
            <a:srgbClr val="111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9986" y="4365483"/>
            <a:ext cx="387985" cy="155575"/>
          </a:xfrm>
          <a:custGeom>
            <a:avLst/>
            <a:gdLst/>
            <a:ahLst/>
            <a:cxnLst/>
            <a:rect l="l" t="t" r="r" b="b"/>
            <a:pathLst>
              <a:path w="387985" h="155575">
                <a:moveTo>
                  <a:pt x="154213" y="51227"/>
                </a:moveTo>
                <a:lnTo>
                  <a:pt x="107170" y="70848"/>
                </a:lnTo>
                <a:lnTo>
                  <a:pt x="72470" y="90816"/>
                </a:lnTo>
                <a:lnTo>
                  <a:pt x="51866" y="124292"/>
                </a:lnTo>
                <a:lnTo>
                  <a:pt x="59428" y="132006"/>
                </a:lnTo>
                <a:lnTo>
                  <a:pt x="72326" y="136128"/>
                </a:lnTo>
                <a:lnTo>
                  <a:pt x="88271" y="135755"/>
                </a:lnTo>
                <a:lnTo>
                  <a:pt x="117785" y="110194"/>
                </a:lnTo>
                <a:lnTo>
                  <a:pt x="142066" y="72614"/>
                </a:lnTo>
                <a:lnTo>
                  <a:pt x="148164" y="61528"/>
                </a:lnTo>
                <a:lnTo>
                  <a:pt x="154213" y="51227"/>
                </a:lnTo>
                <a:close/>
              </a:path>
              <a:path w="387985" h="155575">
                <a:moveTo>
                  <a:pt x="45100" y="2610"/>
                </a:moveTo>
                <a:lnTo>
                  <a:pt x="30992" y="3269"/>
                </a:lnTo>
                <a:lnTo>
                  <a:pt x="19351" y="8588"/>
                </a:lnTo>
                <a:lnTo>
                  <a:pt x="8516" y="17046"/>
                </a:lnTo>
                <a:lnTo>
                  <a:pt x="0" y="28390"/>
                </a:lnTo>
                <a:lnTo>
                  <a:pt x="2136" y="37496"/>
                </a:lnTo>
                <a:lnTo>
                  <a:pt x="30552" y="63616"/>
                </a:lnTo>
                <a:lnTo>
                  <a:pt x="66998" y="76349"/>
                </a:lnTo>
                <a:lnTo>
                  <a:pt x="67595" y="76450"/>
                </a:lnTo>
                <a:lnTo>
                  <a:pt x="68103" y="76666"/>
                </a:lnTo>
                <a:lnTo>
                  <a:pt x="68585" y="76920"/>
                </a:lnTo>
                <a:lnTo>
                  <a:pt x="70863" y="75463"/>
                </a:lnTo>
                <a:lnTo>
                  <a:pt x="83097" y="68282"/>
                </a:lnTo>
                <a:lnTo>
                  <a:pt x="95763" y="61528"/>
                </a:lnTo>
                <a:lnTo>
                  <a:pt x="108162" y="55145"/>
                </a:lnTo>
                <a:lnTo>
                  <a:pt x="119596" y="49076"/>
                </a:lnTo>
                <a:lnTo>
                  <a:pt x="129364" y="43266"/>
                </a:lnTo>
                <a:lnTo>
                  <a:pt x="136768" y="37658"/>
                </a:lnTo>
                <a:lnTo>
                  <a:pt x="126194" y="32301"/>
                </a:lnTo>
                <a:lnTo>
                  <a:pt x="104919" y="20847"/>
                </a:lnTo>
                <a:lnTo>
                  <a:pt x="93965" y="15380"/>
                </a:lnTo>
                <a:lnTo>
                  <a:pt x="82632" y="10508"/>
                </a:lnTo>
                <a:lnTo>
                  <a:pt x="70794" y="6545"/>
                </a:lnTo>
                <a:lnTo>
                  <a:pt x="58326" y="3808"/>
                </a:lnTo>
                <a:lnTo>
                  <a:pt x="45100" y="2610"/>
                </a:lnTo>
                <a:close/>
              </a:path>
              <a:path w="387985" h="155575">
                <a:moveTo>
                  <a:pt x="254003" y="100851"/>
                </a:moveTo>
                <a:lnTo>
                  <a:pt x="224097" y="123478"/>
                </a:lnTo>
                <a:lnTo>
                  <a:pt x="224332" y="127598"/>
                </a:lnTo>
                <a:lnTo>
                  <a:pt x="258241" y="155278"/>
                </a:lnTo>
                <a:lnTo>
                  <a:pt x="270027" y="155407"/>
                </a:lnTo>
                <a:lnTo>
                  <a:pt x="282802" y="154337"/>
                </a:lnTo>
                <a:lnTo>
                  <a:pt x="296276" y="152327"/>
                </a:lnTo>
                <a:lnTo>
                  <a:pt x="310159" y="149636"/>
                </a:lnTo>
                <a:lnTo>
                  <a:pt x="324159" y="146522"/>
                </a:lnTo>
                <a:lnTo>
                  <a:pt x="351352" y="140061"/>
                </a:lnTo>
                <a:lnTo>
                  <a:pt x="363962" y="137232"/>
                </a:lnTo>
                <a:lnTo>
                  <a:pt x="319594" y="116213"/>
                </a:lnTo>
                <a:lnTo>
                  <a:pt x="278119" y="104104"/>
                </a:lnTo>
                <a:lnTo>
                  <a:pt x="265502" y="101837"/>
                </a:lnTo>
                <a:lnTo>
                  <a:pt x="254003" y="100851"/>
                </a:lnTo>
                <a:close/>
              </a:path>
              <a:path w="387985" h="155575">
                <a:moveTo>
                  <a:pt x="308838" y="0"/>
                </a:moveTo>
                <a:lnTo>
                  <a:pt x="279590" y="24591"/>
                </a:lnTo>
                <a:lnTo>
                  <a:pt x="280257" y="31926"/>
                </a:lnTo>
                <a:lnTo>
                  <a:pt x="307587" y="72705"/>
                </a:lnTo>
                <a:lnTo>
                  <a:pt x="345165" y="105231"/>
                </a:lnTo>
                <a:lnTo>
                  <a:pt x="387925" y="128521"/>
                </a:lnTo>
                <a:lnTo>
                  <a:pt x="384322" y="118976"/>
                </a:lnTo>
                <a:lnTo>
                  <a:pt x="380391" y="108384"/>
                </a:lnTo>
                <a:lnTo>
                  <a:pt x="361443" y="61053"/>
                </a:lnTo>
                <a:lnTo>
                  <a:pt x="337515" y="19037"/>
                </a:lnTo>
                <a:lnTo>
                  <a:pt x="316440" y="1638"/>
                </a:lnTo>
                <a:lnTo>
                  <a:pt x="308838" y="0"/>
                </a:lnTo>
                <a:close/>
              </a:path>
            </a:pathLst>
          </a:custGeom>
          <a:solidFill>
            <a:srgbClr val="E25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6477" y="4347486"/>
            <a:ext cx="422275" cy="189865"/>
          </a:xfrm>
          <a:custGeom>
            <a:avLst/>
            <a:gdLst/>
            <a:ahLst/>
            <a:cxnLst/>
            <a:rect l="l" t="t" r="r" b="b"/>
            <a:pathLst>
              <a:path w="422275" h="189864">
                <a:moveTo>
                  <a:pt x="53988" y="5599"/>
                </a:moveTo>
                <a:lnTo>
                  <a:pt x="14231" y="22525"/>
                </a:lnTo>
                <a:lnTo>
                  <a:pt x="0" y="50049"/>
                </a:lnTo>
                <a:lnTo>
                  <a:pt x="2174" y="58393"/>
                </a:lnTo>
                <a:lnTo>
                  <a:pt x="29645" y="87890"/>
                </a:lnTo>
                <a:lnTo>
                  <a:pt x="65055" y="107996"/>
                </a:lnTo>
                <a:lnTo>
                  <a:pt x="56613" y="117529"/>
                </a:lnTo>
                <a:lnTo>
                  <a:pt x="51481" y="127525"/>
                </a:lnTo>
                <a:lnTo>
                  <a:pt x="50345" y="137920"/>
                </a:lnTo>
                <a:lnTo>
                  <a:pt x="53891" y="148651"/>
                </a:lnTo>
                <a:lnTo>
                  <a:pt x="60200" y="157988"/>
                </a:lnTo>
                <a:lnTo>
                  <a:pt x="66956" y="164573"/>
                </a:lnTo>
                <a:lnTo>
                  <a:pt x="74088" y="168626"/>
                </a:lnTo>
                <a:lnTo>
                  <a:pt x="81525" y="170367"/>
                </a:lnTo>
                <a:lnTo>
                  <a:pt x="89197" y="170016"/>
                </a:lnTo>
                <a:lnTo>
                  <a:pt x="97033" y="167791"/>
                </a:lnTo>
                <a:lnTo>
                  <a:pt x="104962" y="163914"/>
                </a:lnTo>
                <a:lnTo>
                  <a:pt x="112914" y="158603"/>
                </a:lnTo>
                <a:lnTo>
                  <a:pt x="117233" y="155037"/>
                </a:lnTo>
                <a:lnTo>
                  <a:pt x="82178" y="155037"/>
                </a:lnTo>
                <a:lnTo>
                  <a:pt x="69788" y="148315"/>
                </a:lnTo>
                <a:lnTo>
                  <a:pt x="64305" y="136954"/>
                </a:lnTo>
                <a:lnTo>
                  <a:pt x="65464" y="130782"/>
                </a:lnTo>
                <a:lnTo>
                  <a:pt x="71193" y="121047"/>
                </a:lnTo>
                <a:lnTo>
                  <a:pt x="80583" y="112058"/>
                </a:lnTo>
                <a:lnTo>
                  <a:pt x="92383" y="103865"/>
                </a:lnTo>
                <a:lnTo>
                  <a:pt x="105339" y="96517"/>
                </a:lnTo>
                <a:lnTo>
                  <a:pt x="108528" y="94917"/>
                </a:lnTo>
                <a:lnTo>
                  <a:pt x="82098" y="94917"/>
                </a:lnTo>
                <a:lnTo>
                  <a:pt x="81615" y="94663"/>
                </a:lnTo>
                <a:lnTo>
                  <a:pt x="81094" y="94447"/>
                </a:lnTo>
                <a:lnTo>
                  <a:pt x="70347" y="92072"/>
                </a:lnTo>
                <a:lnTo>
                  <a:pt x="58417" y="88160"/>
                </a:lnTo>
                <a:lnTo>
                  <a:pt x="24912" y="67526"/>
                </a:lnTo>
                <a:lnTo>
                  <a:pt x="14864" y="49629"/>
                </a:lnTo>
                <a:lnTo>
                  <a:pt x="18459" y="37421"/>
                </a:lnTo>
                <a:lnTo>
                  <a:pt x="28531" y="28831"/>
                </a:lnTo>
                <a:lnTo>
                  <a:pt x="40767" y="22522"/>
                </a:lnTo>
                <a:lnTo>
                  <a:pt x="52964" y="19479"/>
                </a:lnTo>
                <a:lnTo>
                  <a:pt x="63127" y="19224"/>
                </a:lnTo>
                <a:lnTo>
                  <a:pt x="107737" y="19224"/>
                </a:lnTo>
                <a:lnTo>
                  <a:pt x="103185" y="17022"/>
                </a:lnTo>
                <a:lnTo>
                  <a:pt x="93450" y="12884"/>
                </a:lnTo>
                <a:lnTo>
                  <a:pt x="83652" y="9477"/>
                </a:lnTo>
                <a:lnTo>
                  <a:pt x="73801" y="6997"/>
                </a:lnTo>
                <a:lnTo>
                  <a:pt x="63910" y="5640"/>
                </a:lnTo>
                <a:lnTo>
                  <a:pt x="53988" y="5599"/>
                </a:lnTo>
                <a:close/>
              </a:path>
              <a:path w="422275" h="189864">
                <a:moveTo>
                  <a:pt x="177179" y="76589"/>
                </a:moveTo>
                <a:lnTo>
                  <a:pt x="154218" y="76589"/>
                </a:lnTo>
                <a:lnTo>
                  <a:pt x="163862" y="77689"/>
                </a:lnTo>
                <a:lnTo>
                  <a:pt x="157469" y="88166"/>
                </a:lnTo>
                <a:lnTo>
                  <a:pt x="137133" y="120482"/>
                </a:lnTo>
                <a:lnTo>
                  <a:pt x="97949" y="152794"/>
                </a:lnTo>
                <a:lnTo>
                  <a:pt x="82178" y="155037"/>
                </a:lnTo>
                <a:lnTo>
                  <a:pt x="117233" y="155037"/>
                </a:lnTo>
                <a:lnTo>
                  <a:pt x="143527" y="127419"/>
                </a:lnTo>
                <a:lnTo>
                  <a:pt x="168835" y="90878"/>
                </a:lnTo>
                <a:lnTo>
                  <a:pt x="173802" y="82553"/>
                </a:lnTo>
                <a:lnTo>
                  <a:pt x="177179" y="76589"/>
                </a:lnTo>
                <a:close/>
              </a:path>
              <a:path w="422275" h="189864">
                <a:moveTo>
                  <a:pt x="107737" y="19224"/>
                </a:moveTo>
                <a:lnTo>
                  <a:pt x="63127" y="19224"/>
                </a:lnTo>
                <a:lnTo>
                  <a:pt x="75862" y="20879"/>
                </a:lnTo>
                <a:lnTo>
                  <a:pt x="88064" y="24406"/>
                </a:lnTo>
                <a:lnTo>
                  <a:pt x="99773" y="29396"/>
                </a:lnTo>
                <a:lnTo>
                  <a:pt x="111033" y="35442"/>
                </a:lnTo>
                <a:lnTo>
                  <a:pt x="121885" y="42136"/>
                </a:lnTo>
                <a:lnTo>
                  <a:pt x="142536" y="55838"/>
                </a:lnTo>
                <a:lnTo>
                  <a:pt x="152418" y="62030"/>
                </a:lnTo>
                <a:lnTo>
                  <a:pt x="105213" y="81877"/>
                </a:lnTo>
                <a:lnTo>
                  <a:pt x="82098" y="94917"/>
                </a:lnTo>
                <a:lnTo>
                  <a:pt x="108528" y="94917"/>
                </a:lnTo>
                <a:lnTo>
                  <a:pt x="118200" y="90063"/>
                </a:lnTo>
                <a:lnTo>
                  <a:pt x="129714" y="84552"/>
                </a:lnTo>
                <a:lnTo>
                  <a:pt x="142564" y="79321"/>
                </a:lnTo>
                <a:lnTo>
                  <a:pt x="154218" y="76589"/>
                </a:lnTo>
                <a:lnTo>
                  <a:pt x="177179" y="76589"/>
                </a:lnTo>
                <a:lnTo>
                  <a:pt x="178084" y="74992"/>
                </a:lnTo>
                <a:lnTo>
                  <a:pt x="181609" y="68414"/>
                </a:lnTo>
                <a:lnTo>
                  <a:pt x="184307" y="63040"/>
                </a:lnTo>
                <a:lnTo>
                  <a:pt x="184797" y="62030"/>
                </a:lnTo>
                <a:lnTo>
                  <a:pt x="184790" y="60741"/>
                </a:lnTo>
                <a:lnTo>
                  <a:pt x="184307" y="59865"/>
                </a:lnTo>
                <a:lnTo>
                  <a:pt x="184142" y="57122"/>
                </a:lnTo>
                <a:lnTo>
                  <a:pt x="182174" y="54252"/>
                </a:lnTo>
                <a:lnTo>
                  <a:pt x="177421" y="53002"/>
                </a:lnTo>
                <a:lnTo>
                  <a:pt x="168601" y="50049"/>
                </a:lnTo>
                <a:lnTo>
                  <a:pt x="159628" y="46264"/>
                </a:lnTo>
                <a:lnTo>
                  <a:pt x="150512" y="41842"/>
                </a:lnTo>
                <a:lnTo>
                  <a:pt x="141264" y="36979"/>
                </a:lnTo>
                <a:lnTo>
                  <a:pt x="122420" y="26710"/>
                </a:lnTo>
                <a:lnTo>
                  <a:pt x="112846" y="21696"/>
                </a:lnTo>
                <a:lnTo>
                  <a:pt x="107737" y="19224"/>
                </a:lnTo>
                <a:close/>
              </a:path>
              <a:path w="422275" h="189864">
                <a:moveTo>
                  <a:pt x="265838" y="104408"/>
                </a:moveTo>
                <a:lnTo>
                  <a:pt x="227826" y="118523"/>
                </a:lnTo>
                <a:lnTo>
                  <a:pt x="220731" y="140446"/>
                </a:lnTo>
                <a:lnTo>
                  <a:pt x="221383" y="153690"/>
                </a:lnTo>
                <a:lnTo>
                  <a:pt x="255721" y="186250"/>
                </a:lnTo>
                <a:lnTo>
                  <a:pt x="283056" y="189244"/>
                </a:lnTo>
                <a:lnTo>
                  <a:pt x="296956" y="188217"/>
                </a:lnTo>
                <a:lnTo>
                  <a:pt x="309523" y="186176"/>
                </a:lnTo>
                <a:lnTo>
                  <a:pt x="321956" y="183593"/>
                </a:lnTo>
                <a:lnTo>
                  <a:pt x="334282" y="180604"/>
                </a:lnTo>
                <a:lnTo>
                  <a:pt x="340302" y="180604"/>
                </a:lnTo>
                <a:lnTo>
                  <a:pt x="352348" y="179508"/>
                </a:lnTo>
                <a:lnTo>
                  <a:pt x="369818" y="177022"/>
                </a:lnTo>
                <a:lnTo>
                  <a:pt x="353065" y="177022"/>
                </a:lnTo>
                <a:lnTo>
                  <a:pt x="354157" y="176756"/>
                </a:lnTo>
                <a:lnTo>
                  <a:pt x="360965" y="174846"/>
                </a:lnTo>
                <a:lnTo>
                  <a:pt x="369997" y="172974"/>
                </a:lnTo>
                <a:lnTo>
                  <a:pt x="278593" y="172974"/>
                </a:lnTo>
                <a:lnTo>
                  <a:pt x="243214" y="158673"/>
                </a:lnTo>
                <a:lnTo>
                  <a:pt x="237694" y="138334"/>
                </a:lnTo>
                <a:lnTo>
                  <a:pt x="239847" y="130150"/>
                </a:lnTo>
                <a:lnTo>
                  <a:pt x="244565" y="124364"/>
                </a:lnTo>
                <a:lnTo>
                  <a:pt x="251539" y="120737"/>
                </a:lnTo>
                <a:lnTo>
                  <a:pt x="260461" y="119030"/>
                </a:lnTo>
                <a:lnTo>
                  <a:pt x="352787" y="119005"/>
                </a:lnTo>
                <a:lnTo>
                  <a:pt x="349271" y="116173"/>
                </a:lnTo>
                <a:lnTo>
                  <a:pt x="321302" y="116173"/>
                </a:lnTo>
                <a:lnTo>
                  <a:pt x="306739" y="111708"/>
                </a:lnTo>
                <a:lnTo>
                  <a:pt x="292461" y="108087"/>
                </a:lnTo>
                <a:lnTo>
                  <a:pt x="278738" y="105568"/>
                </a:lnTo>
                <a:lnTo>
                  <a:pt x="265838" y="104408"/>
                </a:lnTo>
                <a:close/>
              </a:path>
              <a:path w="422275" h="189864">
                <a:moveTo>
                  <a:pt x="340302" y="180604"/>
                </a:moveTo>
                <a:lnTo>
                  <a:pt x="334282" y="180604"/>
                </a:lnTo>
                <a:lnTo>
                  <a:pt x="334523" y="180782"/>
                </a:lnTo>
                <a:lnTo>
                  <a:pt x="339893" y="180641"/>
                </a:lnTo>
                <a:lnTo>
                  <a:pt x="340302" y="180604"/>
                </a:lnTo>
                <a:close/>
              </a:path>
              <a:path w="422275" h="189864">
                <a:moveTo>
                  <a:pt x="418938" y="174621"/>
                </a:moveTo>
                <a:lnTo>
                  <a:pt x="402288" y="174621"/>
                </a:lnTo>
                <a:lnTo>
                  <a:pt x="414558" y="176324"/>
                </a:lnTo>
                <a:lnTo>
                  <a:pt x="417873" y="177099"/>
                </a:lnTo>
                <a:lnTo>
                  <a:pt x="418938" y="174621"/>
                </a:lnTo>
                <a:close/>
              </a:path>
              <a:path w="422275" h="189864">
                <a:moveTo>
                  <a:pt x="418739" y="170989"/>
                </a:moveTo>
                <a:lnTo>
                  <a:pt x="385973" y="170989"/>
                </a:lnTo>
                <a:lnTo>
                  <a:pt x="398442" y="171066"/>
                </a:lnTo>
                <a:lnTo>
                  <a:pt x="399547" y="171981"/>
                </a:lnTo>
                <a:lnTo>
                  <a:pt x="353065" y="177022"/>
                </a:lnTo>
                <a:lnTo>
                  <a:pt x="369818" y="177022"/>
                </a:lnTo>
                <a:lnTo>
                  <a:pt x="377392" y="175930"/>
                </a:lnTo>
                <a:lnTo>
                  <a:pt x="389883" y="174691"/>
                </a:lnTo>
                <a:lnTo>
                  <a:pt x="418938" y="174621"/>
                </a:lnTo>
                <a:lnTo>
                  <a:pt x="419308" y="173759"/>
                </a:lnTo>
                <a:lnTo>
                  <a:pt x="418610" y="171168"/>
                </a:lnTo>
                <a:lnTo>
                  <a:pt x="418739" y="170989"/>
                </a:lnTo>
                <a:close/>
              </a:path>
              <a:path w="422275" h="189864">
                <a:moveTo>
                  <a:pt x="352787" y="119005"/>
                </a:moveTo>
                <a:lnTo>
                  <a:pt x="271020" y="119005"/>
                </a:lnTo>
                <a:lnTo>
                  <a:pt x="282909" y="120425"/>
                </a:lnTo>
                <a:lnTo>
                  <a:pt x="295819" y="123051"/>
                </a:lnTo>
                <a:lnTo>
                  <a:pt x="337582" y="135782"/>
                </a:lnTo>
                <a:lnTo>
                  <a:pt x="373487" y="152321"/>
                </a:lnTo>
                <a:lnTo>
                  <a:pt x="377474" y="155229"/>
                </a:lnTo>
                <a:lnTo>
                  <a:pt x="371539" y="156525"/>
                </a:lnTo>
                <a:lnTo>
                  <a:pt x="331382" y="165899"/>
                </a:lnTo>
                <a:lnTo>
                  <a:pt x="317540" y="168766"/>
                </a:lnTo>
                <a:lnTo>
                  <a:pt x="303940" y="171074"/>
                </a:lnTo>
                <a:lnTo>
                  <a:pt x="290863" y="172562"/>
                </a:lnTo>
                <a:lnTo>
                  <a:pt x="278593" y="172974"/>
                </a:lnTo>
                <a:lnTo>
                  <a:pt x="369997" y="172974"/>
                </a:lnTo>
                <a:lnTo>
                  <a:pt x="373591" y="172229"/>
                </a:lnTo>
                <a:lnTo>
                  <a:pt x="385973" y="170989"/>
                </a:lnTo>
                <a:lnTo>
                  <a:pt x="418739" y="170989"/>
                </a:lnTo>
                <a:lnTo>
                  <a:pt x="419651" y="169733"/>
                </a:lnTo>
                <a:lnTo>
                  <a:pt x="419842" y="167624"/>
                </a:lnTo>
                <a:lnTo>
                  <a:pt x="419029" y="165948"/>
                </a:lnTo>
                <a:lnTo>
                  <a:pt x="420921" y="164538"/>
                </a:lnTo>
                <a:lnTo>
                  <a:pt x="421884" y="162168"/>
                </a:lnTo>
                <a:lnTo>
                  <a:pt x="420261" y="158950"/>
                </a:lnTo>
                <a:lnTo>
                  <a:pt x="420946" y="156245"/>
                </a:lnTo>
                <a:lnTo>
                  <a:pt x="419994" y="153108"/>
                </a:lnTo>
                <a:lnTo>
                  <a:pt x="417073" y="151724"/>
                </a:lnTo>
                <a:lnTo>
                  <a:pt x="414908" y="146107"/>
                </a:lnTo>
                <a:lnTo>
                  <a:pt x="399468" y="146107"/>
                </a:lnTo>
                <a:lnTo>
                  <a:pt x="388358" y="141786"/>
                </a:lnTo>
                <a:lnTo>
                  <a:pt x="375510" y="136492"/>
                </a:lnTo>
                <a:lnTo>
                  <a:pt x="366266" y="129560"/>
                </a:lnTo>
                <a:lnTo>
                  <a:pt x="356694" y="122154"/>
                </a:lnTo>
                <a:lnTo>
                  <a:pt x="352787" y="119005"/>
                </a:lnTo>
                <a:close/>
              </a:path>
              <a:path w="422275" h="189864">
                <a:moveTo>
                  <a:pt x="355821" y="17971"/>
                </a:moveTo>
                <a:lnTo>
                  <a:pt x="321767" y="17971"/>
                </a:lnTo>
                <a:lnTo>
                  <a:pt x="329441" y="19449"/>
                </a:lnTo>
                <a:lnTo>
                  <a:pt x="336816" y="23244"/>
                </a:lnTo>
                <a:lnTo>
                  <a:pt x="363187" y="55913"/>
                </a:lnTo>
                <a:lnTo>
                  <a:pt x="379485" y="90824"/>
                </a:lnTo>
                <a:lnTo>
                  <a:pt x="399468" y="146107"/>
                </a:lnTo>
                <a:lnTo>
                  <a:pt x="414908" y="146107"/>
                </a:lnTo>
                <a:lnTo>
                  <a:pt x="414107" y="144029"/>
                </a:lnTo>
                <a:lnTo>
                  <a:pt x="410875" y="135096"/>
                </a:lnTo>
                <a:lnTo>
                  <a:pt x="403568" y="114362"/>
                </a:lnTo>
                <a:lnTo>
                  <a:pt x="399450" y="102928"/>
                </a:lnTo>
                <a:lnTo>
                  <a:pt x="379927" y="55913"/>
                </a:lnTo>
                <a:lnTo>
                  <a:pt x="361919" y="25402"/>
                </a:lnTo>
                <a:lnTo>
                  <a:pt x="355821" y="17971"/>
                </a:lnTo>
                <a:close/>
              </a:path>
              <a:path w="422275" h="189864">
                <a:moveTo>
                  <a:pt x="324255" y="0"/>
                </a:moveTo>
                <a:lnTo>
                  <a:pt x="287816" y="17885"/>
                </a:lnTo>
                <a:lnTo>
                  <a:pt x="277470" y="44314"/>
                </a:lnTo>
                <a:lnTo>
                  <a:pt x="278588" y="53561"/>
                </a:lnTo>
                <a:lnTo>
                  <a:pt x="298347" y="90596"/>
                </a:lnTo>
                <a:lnTo>
                  <a:pt x="321302" y="116173"/>
                </a:lnTo>
                <a:lnTo>
                  <a:pt x="349271" y="116173"/>
                </a:lnTo>
                <a:lnTo>
                  <a:pt x="347025" y="114362"/>
                </a:lnTo>
                <a:lnTo>
                  <a:pt x="337484" y="106272"/>
                </a:lnTo>
                <a:lnTo>
                  <a:pt x="305176" y="72679"/>
                </a:lnTo>
                <a:lnTo>
                  <a:pt x="293184" y="41312"/>
                </a:lnTo>
                <a:lnTo>
                  <a:pt x="295071" y="34474"/>
                </a:lnTo>
                <a:lnTo>
                  <a:pt x="299368" y="28213"/>
                </a:lnTo>
                <a:lnTo>
                  <a:pt x="306304" y="22616"/>
                </a:lnTo>
                <a:lnTo>
                  <a:pt x="313800" y="19095"/>
                </a:lnTo>
                <a:lnTo>
                  <a:pt x="321767" y="17971"/>
                </a:lnTo>
                <a:lnTo>
                  <a:pt x="355821" y="17971"/>
                </a:lnTo>
                <a:lnTo>
                  <a:pt x="355157" y="17162"/>
                </a:lnTo>
                <a:lnTo>
                  <a:pt x="348019" y="10285"/>
                </a:lnTo>
                <a:lnTo>
                  <a:pt x="340495" y="4988"/>
                </a:lnTo>
                <a:lnTo>
                  <a:pt x="332577" y="1487"/>
                </a:lnTo>
                <a:lnTo>
                  <a:pt x="324255" y="0"/>
                </a:lnTo>
                <a:close/>
              </a:path>
            </a:pathLst>
          </a:custGeom>
          <a:solidFill>
            <a:srgbClr val="111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9392" y="7542714"/>
            <a:ext cx="387985" cy="155575"/>
          </a:xfrm>
          <a:custGeom>
            <a:avLst/>
            <a:gdLst/>
            <a:ahLst/>
            <a:cxnLst/>
            <a:rect l="l" t="t" r="r" b="b"/>
            <a:pathLst>
              <a:path w="387985" h="155575">
                <a:moveTo>
                  <a:pt x="68585" y="78486"/>
                </a:moveTo>
                <a:lnTo>
                  <a:pt x="68103" y="78740"/>
                </a:lnTo>
                <a:lnTo>
                  <a:pt x="67595" y="78956"/>
                </a:lnTo>
                <a:lnTo>
                  <a:pt x="66998" y="79058"/>
                </a:lnTo>
                <a:lnTo>
                  <a:pt x="54668" y="81927"/>
                </a:lnTo>
                <a:lnTo>
                  <a:pt x="19722" y="98729"/>
                </a:lnTo>
                <a:lnTo>
                  <a:pt x="0" y="127016"/>
                </a:lnTo>
                <a:lnTo>
                  <a:pt x="8516" y="138361"/>
                </a:lnTo>
                <a:lnTo>
                  <a:pt x="19351" y="146818"/>
                </a:lnTo>
                <a:lnTo>
                  <a:pt x="30992" y="152137"/>
                </a:lnTo>
                <a:lnTo>
                  <a:pt x="45100" y="152796"/>
                </a:lnTo>
                <a:lnTo>
                  <a:pt x="58326" y="151599"/>
                </a:lnTo>
                <a:lnTo>
                  <a:pt x="104919" y="134559"/>
                </a:lnTo>
                <a:lnTo>
                  <a:pt x="126194" y="123105"/>
                </a:lnTo>
                <a:lnTo>
                  <a:pt x="136768" y="117749"/>
                </a:lnTo>
                <a:lnTo>
                  <a:pt x="129364" y="112141"/>
                </a:lnTo>
                <a:lnTo>
                  <a:pt x="119596" y="106330"/>
                </a:lnTo>
                <a:lnTo>
                  <a:pt x="108162" y="100262"/>
                </a:lnTo>
                <a:lnTo>
                  <a:pt x="95763" y="93878"/>
                </a:lnTo>
                <a:lnTo>
                  <a:pt x="83097" y="87124"/>
                </a:lnTo>
                <a:lnTo>
                  <a:pt x="70863" y="79943"/>
                </a:lnTo>
                <a:lnTo>
                  <a:pt x="68585" y="78486"/>
                </a:lnTo>
                <a:close/>
              </a:path>
              <a:path w="387985" h="155575">
                <a:moveTo>
                  <a:pt x="72326" y="19279"/>
                </a:moveTo>
                <a:lnTo>
                  <a:pt x="59428" y="23401"/>
                </a:lnTo>
                <a:lnTo>
                  <a:pt x="51866" y="31114"/>
                </a:lnTo>
                <a:lnTo>
                  <a:pt x="54555" y="43779"/>
                </a:lnTo>
                <a:lnTo>
                  <a:pt x="84560" y="72743"/>
                </a:lnTo>
                <a:lnTo>
                  <a:pt x="119750" y="90454"/>
                </a:lnTo>
                <a:lnTo>
                  <a:pt x="154213" y="104180"/>
                </a:lnTo>
                <a:lnTo>
                  <a:pt x="148091" y="93753"/>
                </a:lnTo>
                <a:lnTo>
                  <a:pt x="142066" y="82792"/>
                </a:lnTo>
                <a:lnTo>
                  <a:pt x="121580" y="49868"/>
                </a:lnTo>
                <a:lnTo>
                  <a:pt x="88271" y="19651"/>
                </a:lnTo>
                <a:lnTo>
                  <a:pt x="72326" y="19279"/>
                </a:lnTo>
                <a:close/>
              </a:path>
              <a:path w="387985" h="155575">
                <a:moveTo>
                  <a:pt x="387925" y="26886"/>
                </a:moveTo>
                <a:lnTo>
                  <a:pt x="345165" y="50176"/>
                </a:lnTo>
                <a:lnTo>
                  <a:pt x="307587" y="82701"/>
                </a:lnTo>
                <a:lnTo>
                  <a:pt x="282814" y="115759"/>
                </a:lnTo>
                <a:lnTo>
                  <a:pt x="279590" y="130816"/>
                </a:lnTo>
                <a:lnTo>
                  <a:pt x="281031" y="137683"/>
                </a:lnTo>
                <a:lnTo>
                  <a:pt x="308838" y="155407"/>
                </a:lnTo>
                <a:lnTo>
                  <a:pt x="316440" y="153768"/>
                </a:lnTo>
                <a:lnTo>
                  <a:pt x="343951" y="127330"/>
                </a:lnTo>
                <a:lnTo>
                  <a:pt x="366656" y="82328"/>
                </a:lnTo>
                <a:lnTo>
                  <a:pt x="384322" y="36430"/>
                </a:lnTo>
                <a:lnTo>
                  <a:pt x="387925" y="26886"/>
                </a:lnTo>
                <a:close/>
              </a:path>
              <a:path w="387985" h="155575">
                <a:moveTo>
                  <a:pt x="270027" y="0"/>
                </a:moveTo>
                <a:lnTo>
                  <a:pt x="231730" y="10294"/>
                </a:lnTo>
                <a:lnTo>
                  <a:pt x="224097" y="31928"/>
                </a:lnTo>
                <a:lnTo>
                  <a:pt x="225370" y="40921"/>
                </a:lnTo>
                <a:lnTo>
                  <a:pt x="229306" y="47442"/>
                </a:lnTo>
                <a:lnTo>
                  <a:pt x="235597" y="51730"/>
                </a:lnTo>
                <a:lnTo>
                  <a:pt x="243932" y="54021"/>
                </a:lnTo>
                <a:lnTo>
                  <a:pt x="254003" y="54555"/>
                </a:lnTo>
                <a:lnTo>
                  <a:pt x="265502" y="53570"/>
                </a:lnTo>
                <a:lnTo>
                  <a:pt x="305474" y="43876"/>
                </a:lnTo>
                <a:lnTo>
                  <a:pt x="347174" y="29078"/>
                </a:lnTo>
                <a:lnTo>
                  <a:pt x="363962" y="18174"/>
                </a:lnTo>
                <a:lnTo>
                  <a:pt x="351352" y="15345"/>
                </a:lnTo>
                <a:lnTo>
                  <a:pt x="324159" y="8885"/>
                </a:lnTo>
                <a:lnTo>
                  <a:pt x="310159" y="5771"/>
                </a:lnTo>
                <a:lnTo>
                  <a:pt x="296276" y="3080"/>
                </a:lnTo>
                <a:lnTo>
                  <a:pt x="282802" y="1070"/>
                </a:lnTo>
                <a:lnTo>
                  <a:pt x="270027" y="0"/>
                </a:lnTo>
                <a:close/>
              </a:path>
            </a:pathLst>
          </a:custGeom>
          <a:solidFill>
            <a:srgbClr val="E25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5884" y="7526874"/>
            <a:ext cx="422275" cy="189865"/>
          </a:xfrm>
          <a:custGeom>
            <a:avLst/>
            <a:gdLst/>
            <a:ahLst/>
            <a:cxnLst/>
            <a:rect l="l" t="t" r="r" b="b"/>
            <a:pathLst>
              <a:path w="422275" h="189865">
                <a:moveTo>
                  <a:pt x="81525" y="18876"/>
                </a:moveTo>
                <a:lnTo>
                  <a:pt x="50345" y="51323"/>
                </a:lnTo>
                <a:lnTo>
                  <a:pt x="51481" y="61719"/>
                </a:lnTo>
                <a:lnTo>
                  <a:pt x="56613" y="71715"/>
                </a:lnTo>
                <a:lnTo>
                  <a:pt x="65055" y="81248"/>
                </a:lnTo>
                <a:lnTo>
                  <a:pt x="57054" y="85222"/>
                </a:lnTo>
                <a:lnTo>
                  <a:pt x="20893" y="107970"/>
                </a:lnTo>
                <a:lnTo>
                  <a:pt x="0" y="139195"/>
                </a:lnTo>
                <a:lnTo>
                  <a:pt x="21" y="140173"/>
                </a:lnTo>
                <a:lnTo>
                  <a:pt x="24160" y="173906"/>
                </a:lnTo>
                <a:lnTo>
                  <a:pt x="53988" y="183644"/>
                </a:lnTo>
                <a:lnTo>
                  <a:pt x="63910" y="183604"/>
                </a:lnTo>
                <a:lnTo>
                  <a:pt x="103185" y="172222"/>
                </a:lnTo>
                <a:lnTo>
                  <a:pt x="107737" y="170019"/>
                </a:lnTo>
                <a:lnTo>
                  <a:pt x="63127" y="170019"/>
                </a:lnTo>
                <a:lnTo>
                  <a:pt x="52964" y="169765"/>
                </a:lnTo>
                <a:lnTo>
                  <a:pt x="40756" y="166719"/>
                </a:lnTo>
                <a:lnTo>
                  <a:pt x="28531" y="160412"/>
                </a:lnTo>
                <a:lnTo>
                  <a:pt x="18459" y="151823"/>
                </a:lnTo>
                <a:lnTo>
                  <a:pt x="14864" y="139615"/>
                </a:lnTo>
                <a:lnTo>
                  <a:pt x="18408" y="129468"/>
                </a:lnTo>
                <a:lnTo>
                  <a:pt x="58436" y="101077"/>
                </a:lnTo>
                <a:lnTo>
                  <a:pt x="81094" y="94797"/>
                </a:lnTo>
                <a:lnTo>
                  <a:pt x="81615" y="94581"/>
                </a:lnTo>
                <a:lnTo>
                  <a:pt x="82098" y="94327"/>
                </a:lnTo>
                <a:lnTo>
                  <a:pt x="108528" y="94327"/>
                </a:lnTo>
                <a:lnTo>
                  <a:pt x="105339" y="92726"/>
                </a:lnTo>
                <a:lnTo>
                  <a:pt x="71193" y="68197"/>
                </a:lnTo>
                <a:lnTo>
                  <a:pt x="64305" y="52290"/>
                </a:lnTo>
                <a:lnTo>
                  <a:pt x="69788" y="40929"/>
                </a:lnTo>
                <a:lnTo>
                  <a:pt x="82178" y="34207"/>
                </a:lnTo>
                <a:lnTo>
                  <a:pt x="117233" y="34207"/>
                </a:lnTo>
                <a:lnTo>
                  <a:pt x="112914" y="30641"/>
                </a:lnTo>
                <a:lnTo>
                  <a:pt x="104962" y="25330"/>
                </a:lnTo>
                <a:lnTo>
                  <a:pt x="97033" y="21452"/>
                </a:lnTo>
                <a:lnTo>
                  <a:pt x="89197" y="19228"/>
                </a:lnTo>
                <a:lnTo>
                  <a:pt x="81525" y="18876"/>
                </a:lnTo>
                <a:close/>
              </a:path>
              <a:path w="422275" h="189865">
                <a:moveTo>
                  <a:pt x="108528" y="94327"/>
                </a:moveTo>
                <a:lnTo>
                  <a:pt x="82098" y="94327"/>
                </a:lnTo>
                <a:lnTo>
                  <a:pt x="93309" y="101084"/>
                </a:lnTo>
                <a:lnTo>
                  <a:pt x="129670" y="118423"/>
                </a:lnTo>
                <a:lnTo>
                  <a:pt x="152418" y="127214"/>
                </a:lnTo>
                <a:lnTo>
                  <a:pt x="142536" y="133406"/>
                </a:lnTo>
                <a:lnTo>
                  <a:pt x="99773" y="159848"/>
                </a:lnTo>
                <a:lnTo>
                  <a:pt x="63127" y="170019"/>
                </a:lnTo>
                <a:lnTo>
                  <a:pt x="107737" y="170019"/>
                </a:lnTo>
                <a:lnTo>
                  <a:pt x="112846" y="167548"/>
                </a:lnTo>
                <a:lnTo>
                  <a:pt x="122420" y="162533"/>
                </a:lnTo>
                <a:lnTo>
                  <a:pt x="141264" y="152265"/>
                </a:lnTo>
                <a:lnTo>
                  <a:pt x="150512" y="147402"/>
                </a:lnTo>
                <a:lnTo>
                  <a:pt x="159628" y="142980"/>
                </a:lnTo>
                <a:lnTo>
                  <a:pt x="168601" y="139195"/>
                </a:lnTo>
                <a:lnTo>
                  <a:pt x="177421" y="136242"/>
                </a:lnTo>
                <a:lnTo>
                  <a:pt x="182174" y="134992"/>
                </a:lnTo>
                <a:lnTo>
                  <a:pt x="184142" y="132122"/>
                </a:lnTo>
                <a:lnTo>
                  <a:pt x="184307" y="129379"/>
                </a:lnTo>
                <a:lnTo>
                  <a:pt x="184790" y="128502"/>
                </a:lnTo>
                <a:lnTo>
                  <a:pt x="184797" y="127214"/>
                </a:lnTo>
                <a:lnTo>
                  <a:pt x="184307" y="126204"/>
                </a:lnTo>
                <a:lnTo>
                  <a:pt x="181609" y="120829"/>
                </a:lnTo>
                <a:lnTo>
                  <a:pt x="178084" y="114252"/>
                </a:lnTo>
                <a:lnTo>
                  <a:pt x="177179" y="112655"/>
                </a:lnTo>
                <a:lnTo>
                  <a:pt x="154218" y="112655"/>
                </a:lnTo>
                <a:lnTo>
                  <a:pt x="142564" y="109922"/>
                </a:lnTo>
                <a:lnTo>
                  <a:pt x="129714" y="104692"/>
                </a:lnTo>
                <a:lnTo>
                  <a:pt x="118200" y="99180"/>
                </a:lnTo>
                <a:lnTo>
                  <a:pt x="108528" y="94327"/>
                </a:lnTo>
                <a:close/>
              </a:path>
              <a:path w="422275" h="189865">
                <a:moveTo>
                  <a:pt x="117233" y="34207"/>
                </a:moveTo>
                <a:lnTo>
                  <a:pt x="82178" y="34207"/>
                </a:lnTo>
                <a:lnTo>
                  <a:pt x="97949" y="36450"/>
                </a:lnTo>
                <a:lnTo>
                  <a:pt x="110616" y="42121"/>
                </a:lnTo>
                <a:lnTo>
                  <a:pt x="144562" y="79680"/>
                </a:lnTo>
                <a:lnTo>
                  <a:pt x="157635" y="101353"/>
                </a:lnTo>
                <a:lnTo>
                  <a:pt x="163862" y="111555"/>
                </a:lnTo>
                <a:lnTo>
                  <a:pt x="154218" y="112655"/>
                </a:lnTo>
                <a:lnTo>
                  <a:pt x="177179" y="112655"/>
                </a:lnTo>
                <a:lnTo>
                  <a:pt x="150528" y="71007"/>
                </a:lnTo>
                <a:lnTo>
                  <a:pt x="120817" y="37165"/>
                </a:lnTo>
                <a:lnTo>
                  <a:pt x="117233" y="34207"/>
                </a:lnTo>
                <a:close/>
              </a:path>
              <a:path w="422275" h="189865">
                <a:moveTo>
                  <a:pt x="349271" y="73071"/>
                </a:moveTo>
                <a:lnTo>
                  <a:pt x="321302" y="73071"/>
                </a:lnTo>
                <a:lnTo>
                  <a:pt x="313441" y="81227"/>
                </a:lnTo>
                <a:lnTo>
                  <a:pt x="285975" y="117014"/>
                </a:lnTo>
                <a:lnTo>
                  <a:pt x="277470" y="144930"/>
                </a:lnTo>
                <a:lnTo>
                  <a:pt x="278448" y="154011"/>
                </a:lnTo>
                <a:lnTo>
                  <a:pt x="306363" y="185314"/>
                </a:lnTo>
                <a:lnTo>
                  <a:pt x="324255" y="189244"/>
                </a:lnTo>
                <a:lnTo>
                  <a:pt x="332577" y="187756"/>
                </a:lnTo>
                <a:lnTo>
                  <a:pt x="340495" y="184256"/>
                </a:lnTo>
                <a:lnTo>
                  <a:pt x="348019" y="178959"/>
                </a:lnTo>
                <a:lnTo>
                  <a:pt x="355157" y="172082"/>
                </a:lnTo>
                <a:lnTo>
                  <a:pt x="355821" y="171272"/>
                </a:lnTo>
                <a:lnTo>
                  <a:pt x="321767" y="171272"/>
                </a:lnTo>
                <a:lnTo>
                  <a:pt x="313800" y="170149"/>
                </a:lnTo>
                <a:lnTo>
                  <a:pt x="306304" y="166628"/>
                </a:lnTo>
                <a:lnTo>
                  <a:pt x="299368" y="161031"/>
                </a:lnTo>
                <a:lnTo>
                  <a:pt x="295071" y="154770"/>
                </a:lnTo>
                <a:lnTo>
                  <a:pt x="293184" y="147932"/>
                </a:lnTo>
                <a:lnTo>
                  <a:pt x="293479" y="140605"/>
                </a:lnTo>
                <a:lnTo>
                  <a:pt x="319703" y="99697"/>
                </a:lnTo>
                <a:lnTo>
                  <a:pt x="347055" y="74857"/>
                </a:lnTo>
                <a:lnTo>
                  <a:pt x="349271" y="73071"/>
                </a:lnTo>
                <a:close/>
              </a:path>
              <a:path w="422275" h="189865">
                <a:moveTo>
                  <a:pt x="414908" y="43137"/>
                </a:moveTo>
                <a:lnTo>
                  <a:pt x="399468" y="43137"/>
                </a:lnTo>
                <a:lnTo>
                  <a:pt x="392594" y="63110"/>
                </a:lnTo>
                <a:lnTo>
                  <a:pt x="388432" y="74882"/>
                </a:lnTo>
                <a:lnTo>
                  <a:pt x="374398" y="110480"/>
                </a:lnTo>
                <a:lnTo>
                  <a:pt x="350642" y="152595"/>
                </a:lnTo>
                <a:lnTo>
                  <a:pt x="321767" y="171272"/>
                </a:lnTo>
                <a:lnTo>
                  <a:pt x="355821" y="171272"/>
                </a:lnTo>
                <a:lnTo>
                  <a:pt x="380149" y="132877"/>
                </a:lnTo>
                <a:lnTo>
                  <a:pt x="399493" y="86200"/>
                </a:lnTo>
                <a:lnTo>
                  <a:pt x="410875" y="54148"/>
                </a:lnTo>
                <a:lnTo>
                  <a:pt x="414107" y="45215"/>
                </a:lnTo>
                <a:lnTo>
                  <a:pt x="414908" y="43137"/>
                </a:lnTo>
                <a:close/>
              </a:path>
              <a:path w="422275" h="189865">
                <a:moveTo>
                  <a:pt x="283056" y="0"/>
                </a:moveTo>
                <a:lnTo>
                  <a:pt x="243605" y="7471"/>
                </a:lnTo>
                <a:lnTo>
                  <a:pt x="220731" y="48797"/>
                </a:lnTo>
                <a:lnTo>
                  <a:pt x="223063" y="61213"/>
                </a:lnTo>
                <a:lnTo>
                  <a:pt x="254028" y="84378"/>
                </a:lnTo>
                <a:lnTo>
                  <a:pt x="265838" y="84836"/>
                </a:lnTo>
                <a:lnTo>
                  <a:pt x="278738" y="83676"/>
                </a:lnTo>
                <a:lnTo>
                  <a:pt x="292461" y="81157"/>
                </a:lnTo>
                <a:lnTo>
                  <a:pt x="306739" y="77536"/>
                </a:lnTo>
                <a:lnTo>
                  <a:pt x="321302" y="73071"/>
                </a:lnTo>
                <a:lnTo>
                  <a:pt x="349271" y="73071"/>
                </a:lnTo>
                <a:lnTo>
                  <a:pt x="352787" y="70238"/>
                </a:lnTo>
                <a:lnTo>
                  <a:pt x="271020" y="70238"/>
                </a:lnTo>
                <a:lnTo>
                  <a:pt x="260461" y="70214"/>
                </a:lnTo>
                <a:lnTo>
                  <a:pt x="251539" y="68507"/>
                </a:lnTo>
                <a:lnTo>
                  <a:pt x="244565" y="64879"/>
                </a:lnTo>
                <a:lnTo>
                  <a:pt x="239847" y="59093"/>
                </a:lnTo>
                <a:lnTo>
                  <a:pt x="237694" y="50910"/>
                </a:lnTo>
                <a:lnTo>
                  <a:pt x="239205" y="39426"/>
                </a:lnTo>
                <a:lnTo>
                  <a:pt x="278593" y="16270"/>
                </a:lnTo>
                <a:lnTo>
                  <a:pt x="369997" y="16270"/>
                </a:lnTo>
                <a:lnTo>
                  <a:pt x="360965" y="14398"/>
                </a:lnTo>
                <a:lnTo>
                  <a:pt x="354157" y="12488"/>
                </a:lnTo>
                <a:lnTo>
                  <a:pt x="353065" y="12221"/>
                </a:lnTo>
                <a:lnTo>
                  <a:pt x="369818" y="12221"/>
                </a:lnTo>
                <a:lnTo>
                  <a:pt x="352348" y="9736"/>
                </a:lnTo>
                <a:lnTo>
                  <a:pt x="340302" y="8640"/>
                </a:lnTo>
                <a:lnTo>
                  <a:pt x="334282" y="8640"/>
                </a:lnTo>
                <a:lnTo>
                  <a:pt x="321956" y="5651"/>
                </a:lnTo>
                <a:lnTo>
                  <a:pt x="309523" y="3068"/>
                </a:lnTo>
                <a:lnTo>
                  <a:pt x="296956" y="1027"/>
                </a:lnTo>
                <a:lnTo>
                  <a:pt x="283056" y="0"/>
                </a:lnTo>
                <a:close/>
              </a:path>
              <a:path w="422275" h="189865">
                <a:moveTo>
                  <a:pt x="369997" y="16270"/>
                </a:moveTo>
                <a:lnTo>
                  <a:pt x="278593" y="16270"/>
                </a:lnTo>
                <a:lnTo>
                  <a:pt x="290863" y="16682"/>
                </a:lnTo>
                <a:lnTo>
                  <a:pt x="303983" y="18178"/>
                </a:lnTo>
                <a:lnTo>
                  <a:pt x="317540" y="20477"/>
                </a:lnTo>
                <a:lnTo>
                  <a:pt x="331382" y="23345"/>
                </a:lnTo>
                <a:lnTo>
                  <a:pt x="371539" y="32718"/>
                </a:lnTo>
                <a:lnTo>
                  <a:pt x="377474" y="34014"/>
                </a:lnTo>
                <a:lnTo>
                  <a:pt x="373487" y="36923"/>
                </a:lnTo>
                <a:lnTo>
                  <a:pt x="364863" y="43311"/>
                </a:lnTo>
                <a:lnTo>
                  <a:pt x="351484" y="48394"/>
                </a:lnTo>
                <a:lnTo>
                  <a:pt x="309440" y="62600"/>
                </a:lnTo>
                <a:lnTo>
                  <a:pt x="271020" y="70238"/>
                </a:lnTo>
                <a:lnTo>
                  <a:pt x="352787" y="70238"/>
                </a:lnTo>
                <a:lnTo>
                  <a:pt x="388358" y="47458"/>
                </a:lnTo>
                <a:lnTo>
                  <a:pt x="399468" y="43137"/>
                </a:lnTo>
                <a:lnTo>
                  <a:pt x="414908" y="43137"/>
                </a:lnTo>
                <a:lnTo>
                  <a:pt x="417073" y="37520"/>
                </a:lnTo>
                <a:lnTo>
                  <a:pt x="419994" y="36135"/>
                </a:lnTo>
                <a:lnTo>
                  <a:pt x="420946" y="32998"/>
                </a:lnTo>
                <a:lnTo>
                  <a:pt x="420261" y="30293"/>
                </a:lnTo>
                <a:lnTo>
                  <a:pt x="421884" y="27074"/>
                </a:lnTo>
                <a:lnTo>
                  <a:pt x="420921" y="24705"/>
                </a:lnTo>
                <a:lnTo>
                  <a:pt x="419029" y="23296"/>
                </a:lnTo>
                <a:lnTo>
                  <a:pt x="419842" y="21619"/>
                </a:lnTo>
                <a:lnTo>
                  <a:pt x="419651" y="19511"/>
                </a:lnTo>
                <a:lnTo>
                  <a:pt x="418739" y="18254"/>
                </a:lnTo>
                <a:lnTo>
                  <a:pt x="385973" y="18254"/>
                </a:lnTo>
                <a:lnTo>
                  <a:pt x="373591" y="17015"/>
                </a:lnTo>
                <a:lnTo>
                  <a:pt x="369997" y="16270"/>
                </a:lnTo>
                <a:close/>
              </a:path>
              <a:path w="422275" h="189865">
                <a:moveTo>
                  <a:pt x="369818" y="12221"/>
                </a:moveTo>
                <a:lnTo>
                  <a:pt x="353065" y="12221"/>
                </a:lnTo>
                <a:lnTo>
                  <a:pt x="365786" y="12946"/>
                </a:lnTo>
                <a:lnTo>
                  <a:pt x="378518" y="13942"/>
                </a:lnTo>
                <a:lnTo>
                  <a:pt x="391191" y="15485"/>
                </a:lnTo>
                <a:lnTo>
                  <a:pt x="399941" y="17035"/>
                </a:lnTo>
                <a:lnTo>
                  <a:pt x="399547" y="17263"/>
                </a:lnTo>
                <a:lnTo>
                  <a:pt x="398442" y="18178"/>
                </a:lnTo>
                <a:lnTo>
                  <a:pt x="385973" y="18254"/>
                </a:lnTo>
                <a:lnTo>
                  <a:pt x="418739" y="18254"/>
                </a:lnTo>
                <a:lnTo>
                  <a:pt x="418610" y="18076"/>
                </a:lnTo>
                <a:lnTo>
                  <a:pt x="419303" y="15474"/>
                </a:lnTo>
                <a:lnTo>
                  <a:pt x="418938" y="14623"/>
                </a:lnTo>
                <a:lnTo>
                  <a:pt x="402288" y="14623"/>
                </a:lnTo>
                <a:lnTo>
                  <a:pt x="389883" y="14553"/>
                </a:lnTo>
                <a:lnTo>
                  <a:pt x="377392" y="13314"/>
                </a:lnTo>
                <a:lnTo>
                  <a:pt x="369818" y="12221"/>
                </a:lnTo>
                <a:close/>
              </a:path>
              <a:path w="422275" h="189865">
                <a:moveTo>
                  <a:pt x="417873" y="12145"/>
                </a:moveTo>
                <a:lnTo>
                  <a:pt x="414558" y="12920"/>
                </a:lnTo>
                <a:lnTo>
                  <a:pt x="402288" y="14623"/>
                </a:lnTo>
                <a:lnTo>
                  <a:pt x="418938" y="14623"/>
                </a:lnTo>
                <a:lnTo>
                  <a:pt x="417873" y="12145"/>
                </a:lnTo>
                <a:close/>
              </a:path>
              <a:path w="422275" h="189865">
                <a:moveTo>
                  <a:pt x="334523" y="8462"/>
                </a:moveTo>
                <a:lnTo>
                  <a:pt x="334282" y="8640"/>
                </a:lnTo>
                <a:lnTo>
                  <a:pt x="340302" y="8640"/>
                </a:lnTo>
                <a:lnTo>
                  <a:pt x="339893" y="8603"/>
                </a:lnTo>
                <a:lnTo>
                  <a:pt x="334523" y="8462"/>
                </a:lnTo>
                <a:close/>
              </a:path>
            </a:pathLst>
          </a:custGeom>
          <a:solidFill>
            <a:srgbClr val="111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4102" y="5267852"/>
            <a:ext cx="241935" cy="383540"/>
          </a:xfrm>
          <a:custGeom>
            <a:avLst/>
            <a:gdLst/>
            <a:ahLst/>
            <a:cxnLst/>
            <a:rect l="l" t="t" r="r" b="b"/>
            <a:pathLst>
              <a:path w="241935" h="383539">
                <a:moveTo>
                  <a:pt x="217667" y="90606"/>
                </a:moveTo>
                <a:lnTo>
                  <a:pt x="173497" y="109123"/>
                </a:lnTo>
                <a:lnTo>
                  <a:pt x="133765" y="137917"/>
                </a:lnTo>
                <a:lnTo>
                  <a:pt x="124691" y="145572"/>
                </a:lnTo>
                <a:lnTo>
                  <a:pt x="136627" y="145593"/>
                </a:lnTo>
                <a:lnTo>
                  <a:pt x="161742" y="146163"/>
                </a:lnTo>
                <a:lnTo>
                  <a:pt x="205914" y="141180"/>
                </a:lnTo>
                <a:lnTo>
                  <a:pt x="238451" y="118343"/>
                </a:lnTo>
                <a:lnTo>
                  <a:pt x="241687" y="105909"/>
                </a:lnTo>
                <a:lnTo>
                  <a:pt x="239997" y="95604"/>
                </a:lnTo>
                <a:lnTo>
                  <a:pt x="229199" y="91196"/>
                </a:lnTo>
                <a:lnTo>
                  <a:pt x="217667" y="90606"/>
                </a:lnTo>
                <a:close/>
              </a:path>
              <a:path w="241935" h="383539">
                <a:moveTo>
                  <a:pt x="177807" y="0"/>
                </a:moveTo>
                <a:lnTo>
                  <a:pt x="142677" y="16849"/>
                </a:lnTo>
                <a:lnTo>
                  <a:pt x="126753" y="52060"/>
                </a:lnTo>
                <a:lnTo>
                  <a:pt x="121990" y="112765"/>
                </a:lnTo>
                <a:lnTo>
                  <a:pt x="121317" y="124662"/>
                </a:lnTo>
                <a:lnTo>
                  <a:pt x="129850" y="120778"/>
                </a:lnTo>
                <a:lnTo>
                  <a:pt x="139721" y="115059"/>
                </a:lnTo>
                <a:lnTo>
                  <a:pt x="150633" y="108113"/>
                </a:lnTo>
                <a:lnTo>
                  <a:pt x="162293" y="100544"/>
                </a:lnTo>
                <a:lnTo>
                  <a:pt x="174404" y="92957"/>
                </a:lnTo>
                <a:lnTo>
                  <a:pt x="186673" y="85958"/>
                </a:lnTo>
                <a:lnTo>
                  <a:pt x="189474" y="84501"/>
                </a:lnTo>
                <a:lnTo>
                  <a:pt x="189563" y="83409"/>
                </a:lnTo>
                <a:lnTo>
                  <a:pt x="189779" y="82837"/>
                </a:lnTo>
                <a:lnTo>
                  <a:pt x="193383" y="71005"/>
                </a:lnTo>
                <a:lnTo>
                  <a:pt x="195838" y="58520"/>
                </a:lnTo>
                <a:lnTo>
                  <a:pt x="196943" y="45782"/>
                </a:lnTo>
                <a:lnTo>
                  <a:pt x="196497" y="33190"/>
                </a:lnTo>
                <a:lnTo>
                  <a:pt x="192601" y="16814"/>
                </a:lnTo>
                <a:lnTo>
                  <a:pt x="186845" y="4851"/>
                </a:lnTo>
                <a:lnTo>
                  <a:pt x="177807" y="0"/>
                </a:lnTo>
                <a:close/>
              </a:path>
              <a:path w="241935" h="383539">
                <a:moveTo>
                  <a:pt x="136913" y="239008"/>
                </a:moveTo>
                <a:lnTo>
                  <a:pt x="110099" y="274061"/>
                </a:lnTo>
                <a:lnTo>
                  <a:pt x="99847" y="312314"/>
                </a:lnTo>
                <a:lnTo>
                  <a:pt x="92569" y="352991"/>
                </a:lnTo>
                <a:lnTo>
                  <a:pt x="92903" y="360345"/>
                </a:lnTo>
                <a:lnTo>
                  <a:pt x="93487" y="365565"/>
                </a:lnTo>
                <a:lnTo>
                  <a:pt x="94008" y="370467"/>
                </a:lnTo>
                <a:lnTo>
                  <a:pt x="101424" y="362390"/>
                </a:lnTo>
                <a:lnTo>
                  <a:pt x="117637" y="345233"/>
                </a:lnTo>
                <a:lnTo>
                  <a:pt x="125975" y="336307"/>
                </a:lnTo>
                <a:lnTo>
                  <a:pt x="155526" y="300042"/>
                </a:lnTo>
                <a:lnTo>
                  <a:pt x="167995" y="266528"/>
                </a:lnTo>
                <a:lnTo>
                  <a:pt x="166725" y="259148"/>
                </a:lnTo>
                <a:lnTo>
                  <a:pt x="163241" y="252319"/>
                </a:lnTo>
                <a:lnTo>
                  <a:pt x="157315" y="246116"/>
                </a:lnTo>
                <a:lnTo>
                  <a:pt x="152034" y="242451"/>
                </a:lnTo>
                <a:lnTo>
                  <a:pt x="144117" y="239164"/>
                </a:lnTo>
                <a:lnTo>
                  <a:pt x="136913" y="239008"/>
                </a:lnTo>
                <a:close/>
              </a:path>
              <a:path w="241935" h="383539">
                <a:moveTo>
                  <a:pt x="30631" y="238726"/>
                </a:moveTo>
                <a:lnTo>
                  <a:pt x="0" y="268711"/>
                </a:lnTo>
                <a:lnTo>
                  <a:pt x="1297" y="277363"/>
                </a:lnTo>
                <a:lnTo>
                  <a:pt x="19968" y="316551"/>
                </a:lnTo>
                <a:lnTo>
                  <a:pt x="49863" y="356906"/>
                </a:lnTo>
                <a:lnTo>
                  <a:pt x="71349" y="382999"/>
                </a:lnTo>
                <a:lnTo>
                  <a:pt x="76076" y="379535"/>
                </a:lnTo>
                <a:lnTo>
                  <a:pt x="77397" y="370276"/>
                </a:lnTo>
                <a:lnTo>
                  <a:pt x="78832" y="360002"/>
                </a:lnTo>
                <a:lnTo>
                  <a:pt x="77281" y="347157"/>
                </a:lnTo>
                <a:lnTo>
                  <a:pt x="70877" y="307731"/>
                </a:lnTo>
                <a:lnTo>
                  <a:pt x="60449" y="270859"/>
                </a:lnTo>
                <a:lnTo>
                  <a:pt x="30631" y="238726"/>
                </a:lnTo>
                <a:close/>
              </a:path>
            </a:pathLst>
          </a:custGeom>
          <a:solidFill>
            <a:srgbClr val="E25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7534" y="5253545"/>
            <a:ext cx="274320" cy="431165"/>
          </a:xfrm>
          <a:custGeom>
            <a:avLst/>
            <a:gdLst/>
            <a:ahLst/>
            <a:cxnLst/>
            <a:rect l="l" t="t" r="r" b="b"/>
            <a:pathLst>
              <a:path w="274319" h="431164">
                <a:moveTo>
                  <a:pt x="191326" y="0"/>
                </a:moveTo>
                <a:lnTo>
                  <a:pt x="154720" y="16925"/>
                </a:lnTo>
                <a:lnTo>
                  <a:pt x="132181" y="54467"/>
                </a:lnTo>
                <a:lnTo>
                  <a:pt x="126817" y="100728"/>
                </a:lnTo>
                <a:lnTo>
                  <a:pt x="126195" y="124264"/>
                </a:lnTo>
                <a:lnTo>
                  <a:pt x="125665" y="134971"/>
                </a:lnTo>
                <a:lnTo>
                  <a:pt x="125594" y="136046"/>
                </a:lnTo>
                <a:lnTo>
                  <a:pt x="124611" y="146545"/>
                </a:lnTo>
                <a:lnTo>
                  <a:pt x="122911" y="156856"/>
                </a:lnTo>
                <a:lnTo>
                  <a:pt x="120784" y="165148"/>
                </a:lnTo>
                <a:lnTo>
                  <a:pt x="122295" y="168285"/>
                </a:lnTo>
                <a:lnTo>
                  <a:pt x="124581" y="169809"/>
                </a:lnTo>
                <a:lnTo>
                  <a:pt x="125102" y="170648"/>
                </a:lnTo>
                <a:lnTo>
                  <a:pt x="125978" y="171295"/>
                </a:lnTo>
                <a:lnTo>
                  <a:pt x="127337" y="171397"/>
                </a:lnTo>
                <a:lnTo>
                  <a:pt x="133864" y="171769"/>
                </a:lnTo>
                <a:lnTo>
                  <a:pt x="142059" y="172004"/>
                </a:lnTo>
                <a:lnTo>
                  <a:pt x="151640" y="172041"/>
                </a:lnTo>
                <a:lnTo>
                  <a:pt x="162326" y="171819"/>
                </a:lnTo>
                <a:lnTo>
                  <a:pt x="210478" y="167134"/>
                </a:lnTo>
                <a:lnTo>
                  <a:pt x="234702" y="161361"/>
                </a:lnTo>
                <a:lnTo>
                  <a:pt x="144073" y="161361"/>
                </a:lnTo>
                <a:lnTo>
                  <a:pt x="151482" y="152654"/>
                </a:lnTo>
                <a:lnTo>
                  <a:pt x="160842" y="144221"/>
                </a:lnTo>
                <a:lnTo>
                  <a:pt x="162097" y="143265"/>
                </a:lnTo>
                <a:lnTo>
                  <a:pt x="142401" y="143265"/>
                </a:lnTo>
                <a:lnTo>
                  <a:pt x="141986" y="131718"/>
                </a:lnTo>
                <a:lnTo>
                  <a:pt x="140456" y="107217"/>
                </a:lnTo>
                <a:lnTo>
                  <a:pt x="140166" y="97711"/>
                </a:lnTo>
                <a:lnTo>
                  <a:pt x="144798" y="57154"/>
                </a:lnTo>
                <a:lnTo>
                  <a:pt x="175598" y="19378"/>
                </a:lnTo>
                <a:lnTo>
                  <a:pt x="188068" y="14946"/>
                </a:lnTo>
                <a:lnTo>
                  <a:pt x="216604" y="14946"/>
                </a:lnTo>
                <a:lnTo>
                  <a:pt x="211553" y="8053"/>
                </a:lnTo>
                <a:lnTo>
                  <a:pt x="202764" y="2169"/>
                </a:lnTo>
                <a:lnTo>
                  <a:pt x="191326" y="0"/>
                </a:lnTo>
                <a:close/>
              </a:path>
              <a:path w="274319" h="431164">
                <a:moveTo>
                  <a:pt x="265720" y="102070"/>
                </a:moveTo>
                <a:lnTo>
                  <a:pt x="236892" y="102070"/>
                </a:lnTo>
                <a:lnTo>
                  <a:pt x="246531" y="102592"/>
                </a:lnTo>
                <a:lnTo>
                  <a:pt x="251340" y="104430"/>
                </a:lnTo>
                <a:lnTo>
                  <a:pt x="258169" y="113736"/>
                </a:lnTo>
                <a:lnTo>
                  <a:pt x="258339" y="119648"/>
                </a:lnTo>
                <a:lnTo>
                  <a:pt x="258424" y="126917"/>
                </a:lnTo>
                <a:lnTo>
                  <a:pt x="254488" y="137774"/>
                </a:lnTo>
                <a:lnTo>
                  <a:pt x="220205" y="156020"/>
                </a:lnTo>
                <a:lnTo>
                  <a:pt x="178697" y="160347"/>
                </a:lnTo>
                <a:lnTo>
                  <a:pt x="155165" y="160831"/>
                </a:lnTo>
                <a:lnTo>
                  <a:pt x="144073" y="161361"/>
                </a:lnTo>
                <a:lnTo>
                  <a:pt x="234702" y="161361"/>
                </a:lnTo>
                <a:lnTo>
                  <a:pt x="244375" y="157933"/>
                </a:lnTo>
                <a:lnTo>
                  <a:pt x="274097" y="126917"/>
                </a:lnTo>
                <a:lnTo>
                  <a:pt x="273488" y="117815"/>
                </a:lnTo>
                <a:lnTo>
                  <a:pt x="270036" y="107607"/>
                </a:lnTo>
                <a:lnTo>
                  <a:pt x="265720" y="102070"/>
                </a:lnTo>
                <a:close/>
              </a:path>
              <a:path w="274319" h="431164">
                <a:moveTo>
                  <a:pt x="216604" y="14946"/>
                </a:moveTo>
                <a:lnTo>
                  <a:pt x="188068" y="14946"/>
                </a:lnTo>
                <a:lnTo>
                  <a:pt x="202405" y="19442"/>
                </a:lnTo>
                <a:lnTo>
                  <a:pt x="209330" y="30372"/>
                </a:lnTo>
                <a:lnTo>
                  <a:pt x="212000" y="44710"/>
                </a:lnTo>
                <a:lnTo>
                  <a:pt x="212956" y="58117"/>
                </a:lnTo>
                <a:lnTo>
                  <a:pt x="212420" y="70620"/>
                </a:lnTo>
                <a:lnTo>
                  <a:pt x="210611" y="82243"/>
                </a:lnTo>
                <a:lnTo>
                  <a:pt x="207752" y="93011"/>
                </a:lnTo>
                <a:lnTo>
                  <a:pt x="206140" y="97711"/>
                </a:lnTo>
                <a:lnTo>
                  <a:pt x="206039" y="98804"/>
                </a:lnTo>
                <a:lnTo>
                  <a:pt x="172047" y="120022"/>
                </a:lnTo>
                <a:lnTo>
                  <a:pt x="142401" y="143265"/>
                </a:lnTo>
                <a:lnTo>
                  <a:pt x="162097" y="143265"/>
                </a:lnTo>
                <a:lnTo>
                  <a:pt x="171582" y="136046"/>
                </a:lnTo>
                <a:lnTo>
                  <a:pt x="181253" y="129402"/>
                </a:lnTo>
                <a:lnTo>
                  <a:pt x="214863" y="109075"/>
                </a:lnTo>
                <a:lnTo>
                  <a:pt x="236892" y="102070"/>
                </a:lnTo>
                <a:lnTo>
                  <a:pt x="265720" y="102070"/>
                </a:lnTo>
                <a:lnTo>
                  <a:pt x="261085" y="96124"/>
                </a:lnTo>
                <a:lnTo>
                  <a:pt x="251164" y="90110"/>
                </a:lnTo>
                <a:lnTo>
                  <a:pt x="227645" y="90110"/>
                </a:lnTo>
                <a:lnTo>
                  <a:pt x="227771" y="82243"/>
                </a:lnTo>
                <a:lnTo>
                  <a:pt x="225447" y="40476"/>
                </a:lnTo>
                <a:lnTo>
                  <a:pt x="218035" y="16900"/>
                </a:lnTo>
                <a:lnTo>
                  <a:pt x="216604" y="14946"/>
                </a:lnTo>
                <a:close/>
              </a:path>
              <a:path w="274319" h="431164">
                <a:moveTo>
                  <a:pt x="239725" y="88253"/>
                </a:moveTo>
                <a:lnTo>
                  <a:pt x="227645" y="90110"/>
                </a:lnTo>
                <a:lnTo>
                  <a:pt x="251164" y="90110"/>
                </a:lnTo>
                <a:lnTo>
                  <a:pt x="250927" y="89966"/>
                </a:lnTo>
                <a:lnTo>
                  <a:pt x="239725" y="88253"/>
                </a:lnTo>
                <a:close/>
              </a:path>
              <a:path w="274319" h="431164">
                <a:moveTo>
                  <a:pt x="110027" y="428369"/>
                </a:moveTo>
                <a:lnTo>
                  <a:pt x="103829" y="428369"/>
                </a:lnTo>
                <a:lnTo>
                  <a:pt x="105709" y="430261"/>
                </a:lnTo>
                <a:lnTo>
                  <a:pt x="109328" y="430693"/>
                </a:lnTo>
                <a:lnTo>
                  <a:pt x="110027" y="428369"/>
                </a:lnTo>
                <a:close/>
              </a:path>
              <a:path w="274319" h="431164">
                <a:moveTo>
                  <a:pt x="110845" y="426121"/>
                </a:moveTo>
                <a:lnTo>
                  <a:pt x="99092" y="426121"/>
                </a:lnTo>
                <a:lnTo>
                  <a:pt x="100133" y="427657"/>
                </a:lnTo>
                <a:lnTo>
                  <a:pt x="102051" y="428546"/>
                </a:lnTo>
                <a:lnTo>
                  <a:pt x="103829" y="428369"/>
                </a:lnTo>
                <a:lnTo>
                  <a:pt x="110027" y="428369"/>
                </a:lnTo>
                <a:lnTo>
                  <a:pt x="110306" y="427442"/>
                </a:lnTo>
                <a:lnTo>
                  <a:pt x="110845" y="426121"/>
                </a:lnTo>
                <a:close/>
              </a:path>
              <a:path w="274319" h="431164">
                <a:moveTo>
                  <a:pt x="50113" y="237755"/>
                </a:moveTo>
                <a:lnTo>
                  <a:pt x="9447" y="253182"/>
                </a:lnTo>
                <a:lnTo>
                  <a:pt x="0" y="278268"/>
                </a:lnTo>
                <a:lnTo>
                  <a:pt x="574" y="286472"/>
                </a:lnTo>
                <a:lnTo>
                  <a:pt x="17066" y="326888"/>
                </a:lnTo>
                <a:lnTo>
                  <a:pt x="46498" y="368064"/>
                </a:lnTo>
                <a:lnTo>
                  <a:pt x="76455" y="403625"/>
                </a:lnTo>
                <a:lnTo>
                  <a:pt x="82571" y="410890"/>
                </a:lnTo>
                <a:lnTo>
                  <a:pt x="87751" y="417307"/>
                </a:lnTo>
                <a:lnTo>
                  <a:pt x="87484" y="420533"/>
                </a:lnTo>
                <a:lnTo>
                  <a:pt x="89732" y="422920"/>
                </a:lnTo>
                <a:lnTo>
                  <a:pt x="92424" y="423682"/>
                </a:lnTo>
                <a:lnTo>
                  <a:pt x="94388" y="426706"/>
                </a:lnTo>
                <a:lnTo>
                  <a:pt x="96920" y="427048"/>
                </a:lnTo>
                <a:lnTo>
                  <a:pt x="99092" y="426121"/>
                </a:lnTo>
                <a:lnTo>
                  <a:pt x="110845" y="426121"/>
                </a:lnTo>
                <a:lnTo>
                  <a:pt x="115076" y="415747"/>
                </a:lnTo>
                <a:lnTo>
                  <a:pt x="116859" y="412722"/>
                </a:lnTo>
                <a:lnTo>
                  <a:pt x="114053" y="412722"/>
                </a:lnTo>
                <a:lnTo>
                  <a:pt x="113811" y="410855"/>
                </a:lnTo>
                <a:lnTo>
                  <a:pt x="120012" y="399957"/>
                </a:lnTo>
                <a:lnTo>
                  <a:pt x="124893" y="393180"/>
                </a:lnTo>
                <a:lnTo>
                  <a:pt x="92566" y="393180"/>
                </a:lnTo>
                <a:lnTo>
                  <a:pt x="62863" y="362559"/>
                </a:lnTo>
                <a:lnTo>
                  <a:pt x="32723" y="323421"/>
                </a:lnTo>
                <a:lnTo>
                  <a:pt x="16793" y="285299"/>
                </a:lnTo>
                <a:lnTo>
                  <a:pt x="16747" y="277044"/>
                </a:lnTo>
                <a:lnTo>
                  <a:pt x="18733" y="269599"/>
                </a:lnTo>
                <a:lnTo>
                  <a:pt x="48471" y="253182"/>
                </a:lnTo>
                <a:lnTo>
                  <a:pt x="76462" y="253182"/>
                </a:lnTo>
                <a:lnTo>
                  <a:pt x="75756" y="252251"/>
                </a:lnTo>
                <a:lnTo>
                  <a:pt x="68244" y="245257"/>
                </a:lnTo>
                <a:lnTo>
                  <a:pt x="59726" y="240309"/>
                </a:lnTo>
                <a:lnTo>
                  <a:pt x="50113" y="237755"/>
                </a:lnTo>
                <a:close/>
              </a:path>
              <a:path w="274319" h="431164">
                <a:moveTo>
                  <a:pt x="144630" y="374533"/>
                </a:moveTo>
                <a:lnTo>
                  <a:pt x="141662" y="374533"/>
                </a:lnTo>
                <a:lnTo>
                  <a:pt x="134676" y="385183"/>
                </a:lnTo>
                <a:lnTo>
                  <a:pt x="127447" y="395710"/>
                </a:lnTo>
                <a:lnTo>
                  <a:pt x="119813" y="405867"/>
                </a:lnTo>
                <a:lnTo>
                  <a:pt x="114053" y="412722"/>
                </a:lnTo>
                <a:lnTo>
                  <a:pt x="116859" y="412722"/>
                </a:lnTo>
                <a:lnTo>
                  <a:pt x="121498" y="404850"/>
                </a:lnTo>
                <a:lnTo>
                  <a:pt x="128995" y="394475"/>
                </a:lnTo>
                <a:lnTo>
                  <a:pt x="136988" y="384346"/>
                </a:lnTo>
                <a:lnTo>
                  <a:pt x="144630" y="374533"/>
                </a:lnTo>
                <a:close/>
              </a:path>
              <a:path w="274319" h="431164">
                <a:moveTo>
                  <a:pt x="76462" y="253182"/>
                </a:moveTo>
                <a:lnTo>
                  <a:pt x="48471" y="253182"/>
                </a:lnTo>
                <a:lnTo>
                  <a:pt x="55777" y="255657"/>
                </a:lnTo>
                <a:lnTo>
                  <a:pt x="62305" y="260583"/>
                </a:lnTo>
                <a:lnTo>
                  <a:pt x="81620" y="298584"/>
                </a:lnTo>
                <a:lnTo>
                  <a:pt x="90351" y="337593"/>
                </a:lnTo>
                <a:lnTo>
                  <a:pt x="94171" y="363942"/>
                </a:lnTo>
                <a:lnTo>
                  <a:pt x="93621" y="381323"/>
                </a:lnTo>
                <a:lnTo>
                  <a:pt x="92566" y="393180"/>
                </a:lnTo>
                <a:lnTo>
                  <a:pt x="124893" y="393180"/>
                </a:lnTo>
                <a:lnTo>
                  <a:pt x="127324" y="389804"/>
                </a:lnTo>
                <a:lnTo>
                  <a:pt x="131827" y="384770"/>
                </a:lnTo>
                <a:lnTo>
                  <a:pt x="110585" y="384770"/>
                </a:lnTo>
                <a:lnTo>
                  <a:pt x="109426" y="374188"/>
                </a:lnTo>
                <a:lnTo>
                  <a:pt x="108833" y="369212"/>
                </a:lnTo>
                <a:lnTo>
                  <a:pt x="110969" y="355993"/>
                </a:lnTo>
                <a:lnTo>
                  <a:pt x="113344" y="342362"/>
                </a:lnTo>
                <a:lnTo>
                  <a:pt x="115999" y="328635"/>
                </a:lnTo>
                <a:lnTo>
                  <a:pt x="118407" y="317719"/>
                </a:lnTo>
                <a:lnTo>
                  <a:pt x="104614" y="317719"/>
                </a:lnTo>
                <a:lnTo>
                  <a:pt x="88111" y="270989"/>
                </a:lnTo>
                <a:lnTo>
                  <a:pt x="82349" y="260945"/>
                </a:lnTo>
                <a:lnTo>
                  <a:pt x="76462" y="253182"/>
                </a:lnTo>
                <a:close/>
              </a:path>
              <a:path w="274319" h="431164">
                <a:moveTo>
                  <a:pt x="191200" y="253253"/>
                </a:moveTo>
                <a:lnTo>
                  <a:pt x="159579" y="253253"/>
                </a:lnTo>
                <a:lnTo>
                  <a:pt x="167390" y="256056"/>
                </a:lnTo>
                <a:lnTo>
                  <a:pt x="175204" y="261891"/>
                </a:lnTo>
                <a:lnTo>
                  <a:pt x="180433" y="268379"/>
                </a:lnTo>
                <a:lnTo>
                  <a:pt x="183303" y="275445"/>
                </a:lnTo>
                <a:lnTo>
                  <a:pt x="184041" y="283017"/>
                </a:lnTo>
                <a:lnTo>
                  <a:pt x="182872" y="291021"/>
                </a:lnTo>
                <a:lnTo>
                  <a:pt x="163661" y="325892"/>
                </a:lnTo>
                <a:lnTo>
                  <a:pt x="116126" y="378709"/>
                </a:lnTo>
                <a:lnTo>
                  <a:pt x="110585" y="384770"/>
                </a:lnTo>
                <a:lnTo>
                  <a:pt x="131827" y="384770"/>
                </a:lnTo>
                <a:lnTo>
                  <a:pt x="135969" y="380138"/>
                </a:lnTo>
                <a:lnTo>
                  <a:pt x="140888" y="375333"/>
                </a:lnTo>
                <a:lnTo>
                  <a:pt x="141662" y="374533"/>
                </a:lnTo>
                <a:lnTo>
                  <a:pt x="144630" y="374533"/>
                </a:lnTo>
                <a:lnTo>
                  <a:pt x="144899" y="374188"/>
                </a:lnTo>
                <a:lnTo>
                  <a:pt x="152150" y="363727"/>
                </a:lnTo>
                <a:lnTo>
                  <a:pt x="154197" y="360347"/>
                </a:lnTo>
                <a:lnTo>
                  <a:pt x="154146" y="360055"/>
                </a:lnTo>
                <a:lnTo>
                  <a:pt x="162907" y="350877"/>
                </a:lnTo>
                <a:lnTo>
                  <a:pt x="192110" y="311104"/>
                </a:lnTo>
                <a:lnTo>
                  <a:pt x="200614" y="278268"/>
                </a:lnTo>
                <a:lnTo>
                  <a:pt x="199290" y="267899"/>
                </a:lnTo>
                <a:lnTo>
                  <a:pt x="195323" y="258309"/>
                </a:lnTo>
                <a:lnTo>
                  <a:pt x="191200" y="253253"/>
                </a:lnTo>
                <a:close/>
              </a:path>
              <a:path w="274319" h="431164">
                <a:moveTo>
                  <a:pt x="155315" y="236696"/>
                </a:moveTo>
                <a:lnTo>
                  <a:pt x="120056" y="267322"/>
                </a:lnTo>
                <a:lnTo>
                  <a:pt x="107685" y="304072"/>
                </a:lnTo>
                <a:lnTo>
                  <a:pt x="104614" y="317719"/>
                </a:lnTo>
                <a:lnTo>
                  <a:pt x="118407" y="317719"/>
                </a:lnTo>
                <a:lnTo>
                  <a:pt x="118978" y="315131"/>
                </a:lnTo>
                <a:lnTo>
                  <a:pt x="122324" y="302167"/>
                </a:lnTo>
                <a:lnTo>
                  <a:pt x="140221" y="262074"/>
                </a:lnTo>
                <a:lnTo>
                  <a:pt x="159579" y="253253"/>
                </a:lnTo>
                <a:lnTo>
                  <a:pt x="191200" y="253253"/>
                </a:lnTo>
                <a:lnTo>
                  <a:pt x="188376" y="249791"/>
                </a:lnTo>
                <a:lnTo>
                  <a:pt x="178111" y="242637"/>
                </a:lnTo>
                <a:lnTo>
                  <a:pt x="176143" y="241641"/>
                </a:lnTo>
                <a:lnTo>
                  <a:pt x="165180" y="237662"/>
                </a:lnTo>
                <a:lnTo>
                  <a:pt x="155315" y="236696"/>
                </a:lnTo>
                <a:close/>
              </a:path>
            </a:pathLst>
          </a:custGeom>
          <a:solidFill>
            <a:srgbClr val="111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46852" y="6470076"/>
            <a:ext cx="287020" cy="300990"/>
          </a:xfrm>
          <a:custGeom>
            <a:avLst/>
            <a:gdLst/>
            <a:ahLst/>
            <a:cxnLst/>
            <a:rect l="l" t="t" r="r" b="b"/>
            <a:pathLst>
              <a:path w="287020" h="300990">
                <a:moveTo>
                  <a:pt x="172413" y="87"/>
                </a:moveTo>
                <a:lnTo>
                  <a:pt x="161426" y="862"/>
                </a:lnTo>
                <a:lnTo>
                  <a:pt x="151115" y="7404"/>
                </a:lnTo>
                <a:lnTo>
                  <a:pt x="144317" y="16207"/>
                </a:lnTo>
                <a:lnTo>
                  <a:pt x="141738" y="27742"/>
                </a:lnTo>
                <a:lnTo>
                  <a:pt x="142643" y="40269"/>
                </a:lnTo>
                <a:lnTo>
                  <a:pt x="156550" y="80498"/>
                </a:lnTo>
                <a:lnTo>
                  <a:pt x="176219" y="113406"/>
                </a:lnTo>
                <a:lnTo>
                  <a:pt x="182402" y="123475"/>
                </a:lnTo>
                <a:lnTo>
                  <a:pt x="188802" y="72695"/>
                </a:lnTo>
                <a:lnTo>
                  <a:pt x="189861" y="47355"/>
                </a:lnTo>
                <a:lnTo>
                  <a:pt x="188963" y="33210"/>
                </a:lnTo>
                <a:lnTo>
                  <a:pt x="186208" y="19772"/>
                </a:lnTo>
                <a:lnTo>
                  <a:pt x="180918" y="8308"/>
                </a:lnTo>
                <a:lnTo>
                  <a:pt x="172413" y="87"/>
                </a:lnTo>
                <a:close/>
              </a:path>
              <a:path w="287020" h="300990">
                <a:moveTo>
                  <a:pt x="271192" y="0"/>
                </a:moveTo>
                <a:lnTo>
                  <a:pt x="233261" y="11502"/>
                </a:lnTo>
                <a:lnTo>
                  <a:pt x="204010" y="36693"/>
                </a:lnTo>
                <a:lnTo>
                  <a:pt x="203616" y="37163"/>
                </a:lnTo>
                <a:lnTo>
                  <a:pt x="203172" y="37506"/>
                </a:lnTo>
                <a:lnTo>
                  <a:pt x="202715" y="37785"/>
                </a:lnTo>
                <a:lnTo>
                  <a:pt x="202853" y="41281"/>
                </a:lnTo>
                <a:lnTo>
                  <a:pt x="202878" y="56517"/>
                </a:lnTo>
                <a:lnTo>
                  <a:pt x="202267" y="70550"/>
                </a:lnTo>
                <a:lnTo>
                  <a:pt x="200551" y="97038"/>
                </a:lnTo>
                <a:lnTo>
                  <a:pt x="200222" y="104868"/>
                </a:lnTo>
                <a:lnTo>
                  <a:pt x="200126" y="111371"/>
                </a:lnTo>
                <a:lnTo>
                  <a:pt x="200258" y="118111"/>
                </a:lnTo>
                <a:lnTo>
                  <a:pt x="210351" y="111371"/>
                </a:lnTo>
                <a:lnTo>
                  <a:pt x="231428" y="98310"/>
                </a:lnTo>
                <a:lnTo>
                  <a:pt x="261875" y="75352"/>
                </a:lnTo>
                <a:lnTo>
                  <a:pt x="285471" y="41281"/>
                </a:lnTo>
                <a:lnTo>
                  <a:pt x="286612" y="28826"/>
                </a:lnTo>
                <a:lnTo>
                  <a:pt x="284955" y="15782"/>
                </a:lnTo>
                <a:lnTo>
                  <a:pt x="280111" y="3596"/>
                </a:lnTo>
                <a:lnTo>
                  <a:pt x="271192" y="0"/>
                </a:lnTo>
                <a:close/>
              </a:path>
              <a:path w="287020" h="300990">
                <a:moveTo>
                  <a:pt x="120223" y="241537"/>
                </a:moveTo>
                <a:lnTo>
                  <a:pt x="70486" y="251627"/>
                </a:lnTo>
                <a:lnTo>
                  <a:pt x="30923" y="266640"/>
                </a:lnTo>
                <a:lnTo>
                  <a:pt x="0" y="288806"/>
                </a:lnTo>
                <a:lnTo>
                  <a:pt x="38557" y="295202"/>
                </a:lnTo>
                <a:lnTo>
                  <a:pt x="53036" y="297320"/>
                </a:lnTo>
                <a:lnTo>
                  <a:pt x="67749" y="299107"/>
                </a:lnTo>
                <a:lnTo>
                  <a:pt x="82347" y="300367"/>
                </a:lnTo>
                <a:lnTo>
                  <a:pt x="96482" y="300906"/>
                </a:lnTo>
                <a:lnTo>
                  <a:pt x="109806" y="300528"/>
                </a:lnTo>
                <a:lnTo>
                  <a:pt x="148029" y="285960"/>
                </a:lnTo>
                <a:lnTo>
                  <a:pt x="153223" y="268112"/>
                </a:lnTo>
                <a:lnTo>
                  <a:pt x="152967" y="264788"/>
                </a:lnTo>
                <a:lnTo>
                  <a:pt x="120223" y="241537"/>
                </a:lnTo>
                <a:close/>
              </a:path>
              <a:path w="287020" h="300990">
                <a:moveTo>
                  <a:pt x="69347" y="144319"/>
                </a:moveTo>
                <a:lnTo>
                  <a:pt x="35603" y="170077"/>
                </a:lnTo>
                <a:lnTo>
                  <a:pt x="17358" y="215604"/>
                </a:lnTo>
                <a:lnTo>
                  <a:pt x="6295" y="252266"/>
                </a:lnTo>
                <a:lnTo>
                  <a:pt x="2791" y="263439"/>
                </a:lnTo>
                <a:lnTo>
                  <a:pt x="36962" y="240838"/>
                </a:lnTo>
                <a:lnTo>
                  <a:pt x="65717" y="214742"/>
                </a:lnTo>
                <a:lnTo>
                  <a:pt x="92313" y="180893"/>
                </a:lnTo>
                <a:lnTo>
                  <a:pt x="96170" y="166189"/>
                </a:lnTo>
                <a:lnTo>
                  <a:pt x="94881" y="159745"/>
                </a:lnTo>
                <a:lnTo>
                  <a:pt x="91120" y="154041"/>
                </a:lnTo>
                <a:lnTo>
                  <a:pt x="84643" y="149177"/>
                </a:lnTo>
                <a:lnTo>
                  <a:pt x="78146" y="146183"/>
                </a:lnTo>
                <a:lnTo>
                  <a:pt x="69347" y="144319"/>
                </a:lnTo>
                <a:close/>
              </a:path>
            </a:pathLst>
          </a:custGeom>
          <a:solidFill>
            <a:srgbClr val="E25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10515" y="6457788"/>
            <a:ext cx="338455" cy="327660"/>
          </a:xfrm>
          <a:custGeom>
            <a:avLst/>
            <a:gdLst/>
            <a:ahLst/>
            <a:cxnLst/>
            <a:rect l="l" t="t" r="r" b="b"/>
            <a:pathLst>
              <a:path w="338454" h="327659">
                <a:moveTo>
                  <a:pt x="195853" y="254000"/>
                </a:moveTo>
                <a:lnTo>
                  <a:pt x="159607" y="254000"/>
                </a:lnTo>
                <a:lnTo>
                  <a:pt x="169310" y="255270"/>
                </a:lnTo>
                <a:lnTo>
                  <a:pt x="177436" y="259080"/>
                </a:lnTo>
                <a:lnTo>
                  <a:pt x="183706" y="264160"/>
                </a:lnTo>
                <a:lnTo>
                  <a:pt x="187840" y="271780"/>
                </a:lnTo>
                <a:lnTo>
                  <a:pt x="189560" y="280670"/>
                </a:lnTo>
                <a:lnTo>
                  <a:pt x="189581" y="281940"/>
                </a:lnTo>
                <a:lnTo>
                  <a:pt x="188193" y="292100"/>
                </a:lnTo>
                <a:lnTo>
                  <a:pt x="144826" y="313690"/>
                </a:lnTo>
                <a:lnTo>
                  <a:pt x="30797" y="313690"/>
                </a:lnTo>
                <a:lnTo>
                  <a:pt x="40719" y="314960"/>
                </a:lnTo>
                <a:lnTo>
                  <a:pt x="63695" y="320040"/>
                </a:lnTo>
                <a:lnTo>
                  <a:pt x="76320" y="322580"/>
                </a:lnTo>
                <a:lnTo>
                  <a:pt x="89416" y="323850"/>
                </a:lnTo>
                <a:lnTo>
                  <a:pt x="102770" y="326390"/>
                </a:lnTo>
                <a:lnTo>
                  <a:pt x="116167" y="327660"/>
                </a:lnTo>
                <a:lnTo>
                  <a:pt x="154467" y="327660"/>
                </a:lnTo>
                <a:lnTo>
                  <a:pt x="193115" y="313690"/>
                </a:lnTo>
                <a:lnTo>
                  <a:pt x="205277" y="288290"/>
                </a:lnTo>
                <a:lnTo>
                  <a:pt x="204982" y="275590"/>
                </a:lnTo>
                <a:lnTo>
                  <a:pt x="201234" y="262890"/>
                </a:lnTo>
                <a:lnTo>
                  <a:pt x="195853" y="254000"/>
                </a:lnTo>
                <a:close/>
              </a:path>
              <a:path w="338454" h="327659">
                <a:moveTo>
                  <a:pt x="103892" y="139700"/>
                </a:moveTo>
                <a:lnTo>
                  <a:pt x="68609" y="160020"/>
                </a:lnTo>
                <a:lnTo>
                  <a:pt x="46304" y="201930"/>
                </a:lnTo>
                <a:lnTo>
                  <a:pt x="38747" y="226060"/>
                </a:lnTo>
                <a:lnTo>
                  <a:pt x="38480" y="226060"/>
                </a:lnTo>
                <a:lnTo>
                  <a:pt x="36571" y="229870"/>
                </a:lnTo>
                <a:lnTo>
                  <a:pt x="31137" y="241300"/>
                </a:lnTo>
                <a:lnTo>
                  <a:pt x="26296" y="252730"/>
                </a:lnTo>
                <a:lnTo>
                  <a:pt x="21521" y="265430"/>
                </a:lnTo>
                <a:lnTo>
                  <a:pt x="16284" y="276860"/>
                </a:lnTo>
                <a:lnTo>
                  <a:pt x="10061" y="288290"/>
                </a:lnTo>
                <a:lnTo>
                  <a:pt x="2324" y="298450"/>
                </a:lnTo>
                <a:lnTo>
                  <a:pt x="0" y="300990"/>
                </a:lnTo>
                <a:lnTo>
                  <a:pt x="2171" y="303530"/>
                </a:lnTo>
                <a:lnTo>
                  <a:pt x="4749" y="303530"/>
                </a:lnTo>
                <a:lnTo>
                  <a:pt x="5486" y="306070"/>
                </a:lnTo>
                <a:lnTo>
                  <a:pt x="7213" y="307340"/>
                </a:lnTo>
                <a:lnTo>
                  <a:pt x="9067" y="307340"/>
                </a:lnTo>
                <a:lnTo>
                  <a:pt x="9347" y="309880"/>
                </a:lnTo>
                <a:lnTo>
                  <a:pt x="10921" y="311150"/>
                </a:lnTo>
                <a:lnTo>
                  <a:pt x="14516" y="311150"/>
                </a:lnTo>
                <a:lnTo>
                  <a:pt x="16509" y="313690"/>
                </a:lnTo>
                <a:lnTo>
                  <a:pt x="131413" y="313690"/>
                </a:lnTo>
                <a:lnTo>
                  <a:pt x="74086" y="306070"/>
                </a:lnTo>
                <a:lnTo>
                  <a:pt x="37412" y="298450"/>
                </a:lnTo>
                <a:lnTo>
                  <a:pt x="46607" y="292100"/>
                </a:lnTo>
                <a:lnTo>
                  <a:pt x="53486" y="287020"/>
                </a:lnTo>
                <a:lnTo>
                  <a:pt x="13195" y="287020"/>
                </a:lnTo>
                <a:lnTo>
                  <a:pt x="16246" y="279400"/>
                </a:lnTo>
                <a:lnTo>
                  <a:pt x="21223" y="266700"/>
                </a:lnTo>
                <a:lnTo>
                  <a:pt x="26726" y="255270"/>
                </a:lnTo>
                <a:lnTo>
                  <a:pt x="32461" y="243840"/>
                </a:lnTo>
                <a:lnTo>
                  <a:pt x="49085" y="243840"/>
                </a:lnTo>
                <a:lnTo>
                  <a:pt x="52485" y="232410"/>
                </a:lnTo>
                <a:lnTo>
                  <a:pt x="70314" y="185420"/>
                </a:lnTo>
                <a:lnTo>
                  <a:pt x="103149" y="157480"/>
                </a:lnTo>
                <a:lnTo>
                  <a:pt x="140564" y="157480"/>
                </a:lnTo>
                <a:lnTo>
                  <a:pt x="138680" y="154940"/>
                </a:lnTo>
                <a:lnTo>
                  <a:pt x="130301" y="148590"/>
                </a:lnTo>
                <a:lnTo>
                  <a:pt x="125104" y="144780"/>
                </a:lnTo>
                <a:lnTo>
                  <a:pt x="114264" y="140970"/>
                </a:lnTo>
                <a:lnTo>
                  <a:pt x="103892" y="139700"/>
                </a:lnTo>
                <a:close/>
              </a:path>
              <a:path w="338454" h="327659">
                <a:moveTo>
                  <a:pt x="49085" y="243840"/>
                </a:moveTo>
                <a:lnTo>
                  <a:pt x="32461" y="243840"/>
                </a:lnTo>
                <a:lnTo>
                  <a:pt x="32143" y="245110"/>
                </a:lnTo>
                <a:lnTo>
                  <a:pt x="30452" y="251460"/>
                </a:lnTo>
                <a:lnTo>
                  <a:pt x="26396" y="264160"/>
                </a:lnTo>
                <a:lnTo>
                  <a:pt x="21261" y="275590"/>
                </a:lnTo>
                <a:lnTo>
                  <a:pt x="14935" y="287020"/>
                </a:lnTo>
                <a:lnTo>
                  <a:pt x="53486" y="287020"/>
                </a:lnTo>
                <a:lnTo>
                  <a:pt x="58646" y="283210"/>
                </a:lnTo>
                <a:lnTo>
                  <a:pt x="70932" y="278130"/>
                </a:lnTo>
                <a:lnTo>
                  <a:pt x="74167" y="276860"/>
                </a:lnTo>
                <a:lnTo>
                  <a:pt x="39128" y="276860"/>
                </a:lnTo>
                <a:lnTo>
                  <a:pt x="41549" y="269240"/>
                </a:lnTo>
                <a:lnTo>
                  <a:pt x="45081" y="256540"/>
                </a:lnTo>
                <a:lnTo>
                  <a:pt x="48707" y="245110"/>
                </a:lnTo>
                <a:lnTo>
                  <a:pt x="49085" y="243840"/>
                </a:lnTo>
                <a:close/>
              </a:path>
              <a:path w="338454" h="327659">
                <a:moveTo>
                  <a:pt x="140564" y="157480"/>
                </a:moveTo>
                <a:lnTo>
                  <a:pt x="103149" y="157480"/>
                </a:lnTo>
                <a:lnTo>
                  <a:pt x="111715" y="158750"/>
                </a:lnTo>
                <a:lnTo>
                  <a:pt x="121086" y="162560"/>
                </a:lnTo>
                <a:lnTo>
                  <a:pt x="127525" y="167640"/>
                </a:lnTo>
                <a:lnTo>
                  <a:pt x="131251" y="172720"/>
                </a:lnTo>
                <a:lnTo>
                  <a:pt x="132509" y="179070"/>
                </a:lnTo>
                <a:lnTo>
                  <a:pt x="131543" y="186690"/>
                </a:lnTo>
                <a:lnTo>
                  <a:pt x="128598" y="194310"/>
                </a:lnTo>
                <a:lnTo>
                  <a:pt x="123920" y="201930"/>
                </a:lnTo>
                <a:lnTo>
                  <a:pt x="117754" y="210820"/>
                </a:lnTo>
                <a:lnTo>
                  <a:pt x="110344" y="218440"/>
                </a:lnTo>
                <a:lnTo>
                  <a:pt x="101935" y="227330"/>
                </a:lnTo>
                <a:lnTo>
                  <a:pt x="92772" y="236220"/>
                </a:lnTo>
                <a:lnTo>
                  <a:pt x="83100" y="245110"/>
                </a:lnTo>
                <a:lnTo>
                  <a:pt x="73164" y="254000"/>
                </a:lnTo>
                <a:lnTo>
                  <a:pt x="63209" y="261620"/>
                </a:lnTo>
                <a:lnTo>
                  <a:pt x="53479" y="270510"/>
                </a:lnTo>
                <a:lnTo>
                  <a:pt x="48450" y="271780"/>
                </a:lnTo>
                <a:lnTo>
                  <a:pt x="39128" y="276860"/>
                </a:lnTo>
                <a:lnTo>
                  <a:pt x="74167" y="276860"/>
                </a:lnTo>
                <a:lnTo>
                  <a:pt x="83871" y="273050"/>
                </a:lnTo>
                <a:lnTo>
                  <a:pt x="110594" y="262890"/>
                </a:lnTo>
                <a:lnTo>
                  <a:pt x="123819" y="259080"/>
                </a:lnTo>
                <a:lnTo>
                  <a:pt x="136583" y="256540"/>
                </a:lnTo>
                <a:lnTo>
                  <a:pt x="159607" y="254000"/>
                </a:lnTo>
                <a:lnTo>
                  <a:pt x="195853" y="254000"/>
                </a:lnTo>
                <a:lnTo>
                  <a:pt x="195084" y="252730"/>
                </a:lnTo>
                <a:lnTo>
                  <a:pt x="190151" y="248920"/>
                </a:lnTo>
                <a:lnTo>
                  <a:pt x="99018" y="248920"/>
                </a:lnTo>
                <a:lnTo>
                  <a:pt x="108611" y="240030"/>
                </a:lnTo>
                <a:lnTo>
                  <a:pt x="139371" y="204470"/>
                </a:lnTo>
                <a:lnTo>
                  <a:pt x="148340" y="177800"/>
                </a:lnTo>
                <a:lnTo>
                  <a:pt x="147481" y="170180"/>
                </a:lnTo>
                <a:lnTo>
                  <a:pt x="144334" y="162560"/>
                </a:lnTo>
                <a:lnTo>
                  <a:pt x="140564" y="157480"/>
                </a:lnTo>
                <a:close/>
              </a:path>
              <a:path w="338454" h="327659">
                <a:moveTo>
                  <a:pt x="153064" y="238760"/>
                </a:moveTo>
                <a:lnTo>
                  <a:pt x="139854" y="240030"/>
                </a:lnTo>
                <a:lnTo>
                  <a:pt x="112502" y="245110"/>
                </a:lnTo>
                <a:lnTo>
                  <a:pt x="99018" y="248920"/>
                </a:lnTo>
                <a:lnTo>
                  <a:pt x="190151" y="248920"/>
                </a:lnTo>
                <a:lnTo>
                  <a:pt x="186862" y="246380"/>
                </a:lnTo>
                <a:lnTo>
                  <a:pt x="176897" y="241300"/>
                </a:lnTo>
                <a:lnTo>
                  <a:pt x="153064" y="238760"/>
                </a:lnTo>
                <a:close/>
              </a:path>
              <a:path w="338454" h="327659">
                <a:moveTo>
                  <a:pt x="200477" y="0"/>
                </a:moveTo>
                <a:lnTo>
                  <a:pt x="168559" y="26670"/>
                </a:lnTo>
                <a:lnTo>
                  <a:pt x="167863" y="35560"/>
                </a:lnTo>
                <a:lnTo>
                  <a:pt x="168605" y="46990"/>
                </a:lnTo>
                <a:lnTo>
                  <a:pt x="182028" y="92710"/>
                </a:lnTo>
                <a:lnTo>
                  <a:pt x="197577" y="124460"/>
                </a:lnTo>
                <a:lnTo>
                  <a:pt x="202757" y="134620"/>
                </a:lnTo>
                <a:lnTo>
                  <a:pt x="207610" y="142240"/>
                </a:lnTo>
                <a:lnTo>
                  <a:pt x="211937" y="149860"/>
                </a:lnTo>
                <a:lnTo>
                  <a:pt x="215544" y="154940"/>
                </a:lnTo>
                <a:lnTo>
                  <a:pt x="216319" y="156210"/>
                </a:lnTo>
                <a:lnTo>
                  <a:pt x="218300" y="156210"/>
                </a:lnTo>
                <a:lnTo>
                  <a:pt x="220751" y="157480"/>
                </a:lnTo>
                <a:lnTo>
                  <a:pt x="224231" y="157480"/>
                </a:lnTo>
                <a:lnTo>
                  <a:pt x="229745" y="152400"/>
                </a:lnTo>
                <a:lnTo>
                  <a:pt x="237792" y="146050"/>
                </a:lnTo>
                <a:lnTo>
                  <a:pt x="246727" y="139700"/>
                </a:lnTo>
                <a:lnTo>
                  <a:pt x="256316" y="133350"/>
                </a:lnTo>
                <a:lnTo>
                  <a:pt x="260319" y="130810"/>
                </a:lnTo>
                <a:lnTo>
                  <a:pt x="213758" y="130810"/>
                </a:lnTo>
                <a:lnTo>
                  <a:pt x="207884" y="120650"/>
                </a:lnTo>
                <a:lnTo>
                  <a:pt x="201711" y="109220"/>
                </a:lnTo>
                <a:lnTo>
                  <a:pt x="195584" y="99060"/>
                </a:lnTo>
                <a:lnTo>
                  <a:pt x="181405" y="63500"/>
                </a:lnTo>
                <a:lnTo>
                  <a:pt x="178656" y="39370"/>
                </a:lnTo>
                <a:lnTo>
                  <a:pt x="181997" y="26670"/>
                </a:lnTo>
                <a:lnTo>
                  <a:pt x="189933" y="17780"/>
                </a:lnTo>
                <a:lnTo>
                  <a:pt x="200759" y="12700"/>
                </a:lnTo>
                <a:lnTo>
                  <a:pt x="228886" y="12700"/>
                </a:lnTo>
                <a:lnTo>
                  <a:pt x="226611" y="8890"/>
                </a:lnTo>
                <a:lnTo>
                  <a:pt x="215925" y="2540"/>
                </a:lnTo>
                <a:lnTo>
                  <a:pt x="200477" y="0"/>
                </a:lnTo>
                <a:close/>
              </a:path>
              <a:path w="338454" h="327659">
                <a:moveTo>
                  <a:pt x="228886" y="12700"/>
                </a:moveTo>
                <a:lnTo>
                  <a:pt x="200759" y="12700"/>
                </a:lnTo>
                <a:lnTo>
                  <a:pt x="211531" y="13970"/>
                </a:lnTo>
                <a:lnTo>
                  <a:pt x="217127" y="19050"/>
                </a:lnTo>
                <a:lnTo>
                  <a:pt x="222286" y="29210"/>
                </a:lnTo>
                <a:lnTo>
                  <a:pt x="225128" y="41910"/>
                </a:lnTo>
                <a:lnTo>
                  <a:pt x="226204" y="55880"/>
                </a:lnTo>
                <a:lnTo>
                  <a:pt x="226066" y="69850"/>
                </a:lnTo>
                <a:lnTo>
                  <a:pt x="222536" y="110490"/>
                </a:lnTo>
                <a:lnTo>
                  <a:pt x="213758" y="130810"/>
                </a:lnTo>
                <a:lnTo>
                  <a:pt x="260319" y="130810"/>
                </a:lnTo>
                <a:lnTo>
                  <a:pt x="264323" y="128270"/>
                </a:lnTo>
                <a:lnTo>
                  <a:pt x="232415" y="128270"/>
                </a:lnTo>
                <a:lnTo>
                  <a:pt x="234344" y="116840"/>
                </a:lnTo>
                <a:lnTo>
                  <a:pt x="236155" y="104140"/>
                </a:lnTo>
                <a:lnTo>
                  <a:pt x="237689" y="90170"/>
                </a:lnTo>
                <a:lnTo>
                  <a:pt x="238788" y="77470"/>
                </a:lnTo>
                <a:lnTo>
                  <a:pt x="239157" y="67310"/>
                </a:lnTo>
                <a:lnTo>
                  <a:pt x="239052" y="50800"/>
                </a:lnTo>
                <a:lnTo>
                  <a:pt x="239509" y="50800"/>
                </a:lnTo>
                <a:lnTo>
                  <a:pt x="239953" y="49530"/>
                </a:lnTo>
                <a:lnTo>
                  <a:pt x="256018" y="34290"/>
                </a:lnTo>
                <a:lnTo>
                  <a:pt x="237304" y="34290"/>
                </a:lnTo>
                <a:lnTo>
                  <a:pt x="233436" y="20320"/>
                </a:lnTo>
                <a:lnTo>
                  <a:pt x="228886" y="12700"/>
                </a:lnTo>
                <a:close/>
              </a:path>
              <a:path w="338454" h="327659">
                <a:moveTo>
                  <a:pt x="330495" y="12700"/>
                </a:moveTo>
                <a:lnTo>
                  <a:pt x="300231" y="12700"/>
                </a:lnTo>
                <a:lnTo>
                  <a:pt x="311489" y="15240"/>
                </a:lnTo>
                <a:lnTo>
                  <a:pt x="321089" y="25400"/>
                </a:lnTo>
                <a:lnTo>
                  <a:pt x="323115" y="38100"/>
                </a:lnTo>
                <a:lnTo>
                  <a:pt x="322329" y="52070"/>
                </a:lnTo>
                <a:lnTo>
                  <a:pt x="318947" y="63500"/>
                </a:lnTo>
                <a:lnTo>
                  <a:pt x="288599" y="97790"/>
                </a:lnTo>
                <a:lnTo>
                  <a:pt x="254332" y="116840"/>
                </a:lnTo>
                <a:lnTo>
                  <a:pt x="243037" y="121920"/>
                </a:lnTo>
                <a:lnTo>
                  <a:pt x="232415" y="128270"/>
                </a:lnTo>
                <a:lnTo>
                  <a:pt x="264323" y="128270"/>
                </a:lnTo>
                <a:lnTo>
                  <a:pt x="266324" y="127000"/>
                </a:lnTo>
                <a:lnTo>
                  <a:pt x="286661" y="114300"/>
                </a:lnTo>
                <a:lnTo>
                  <a:pt x="296520" y="107950"/>
                </a:lnTo>
                <a:lnTo>
                  <a:pt x="305861" y="100330"/>
                </a:lnTo>
                <a:lnTo>
                  <a:pt x="314448" y="93980"/>
                </a:lnTo>
                <a:lnTo>
                  <a:pt x="336574" y="55880"/>
                </a:lnTo>
                <a:lnTo>
                  <a:pt x="337877" y="44450"/>
                </a:lnTo>
                <a:lnTo>
                  <a:pt x="337020" y="31750"/>
                </a:lnTo>
                <a:lnTo>
                  <a:pt x="333768" y="17780"/>
                </a:lnTo>
                <a:lnTo>
                  <a:pt x="330495" y="12700"/>
                </a:lnTo>
                <a:close/>
              </a:path>
              <a:path w="338454" h="327659">
                <a:moveTo>
                  <a:pt x="312402" y="0"/>
                </a:moveTo>
                <a:lnTo>
                  <a:pt x="303080" y="0"/>
                </a:lnTo>
                <a:lnTo>
                  <a:pt x="293149" y="1270"/>
                </a:lnTo>
                <a:lnTo>
                  <a:pt x="253240" y="21590"/>
                </a:lnTo>
                <a:lnTo>
                  <a:pt x="237304" y="34290"/>
                </a:lnTo>
                <a:lnTo>
                  <a:pt x="256018" y="34290"/>
                </a:lnTo>
                <a:lnTo>
                  <a:pt x="266501" y="26670"/>
                </a:lnTo>
                <a:lnTo>
                  <a:pt x="277889" y="20320"/>
                </a:lnTo>
                <a:lnTo>
                  <a:pt x="290007" y="15240"/>
                </a:lnTo>
                <a:lnTo>
                  <a:pt x="300231" y="12700"/>
                </a:lnTo>
                <a:lnTo>
                  <a:pt x="330495" y="12700"/>
                </a:lnTo>
                <a:lnTo>
                  <a:pt x="328041" y="8890"/>
                </a:lnTo>
                <a:lnTo>
                  <a:pt x="320821" y="2540"/>
                </a:lnTo>
                <a:lnTo>
                  <a:pt x="312402" y="0"/>
                </a:lnTo>
                <a:close/>
              </a:path>
            </a:pathLst>
          </a:custGeom>
          <a:solidFill>
            <a:srgbClr val="111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45009" y="6470076"/>
            <a:ext cx="287020" cy="300990"/>
          </a:xfrm>
          <a:custGeom>
            <a:avLst/>
            <a:gdLst/>
            <a:ahLst/>
            <a:cxnLst/>
            <a:rect l="l" t="t" r="r" b="b"/>
            <a:pathLst>
              <a:path w="287019" h="300990">
                <a:moveTo>
                  <a:pt x="114198" y="87"/>
                </a:moveTo>
                <a:lnTo>
                  <a:pt x="105694" y="8308"/>
                </a:lnTo>
                <a:lnTo>
                  <a:pt x="100403" y="19772"/>
                </a:lnTo>
                <a:lnTo>
                  <a:pt x="97649" y="33210"/>
                </a:lnTo>
                <a:lnTo>
                  <a:pt x="96751" y="47355"/>
                </a:lnTo>
                <a:lnTo>
                  <a:pt x="97031" y="60940"/>
                </a:lnTo>
                <a:lnTo>
                  <a:pt x="100468" y="99961"/>
                </a:lnTo>
                <a:lnTo>
                  <a:pt x="104209" y="123475"/>
                </a:lnTo>
                <a:lnTo>
                  <a:pt x="110392" y="113406"/>
                </a:lnTo>
                <a:lnTo>
                  <a:pt x="117051" y="102922"/>
                </a:lnTo>
                <a:lnTo>
                  <a:pt x="135550" y="68451"/>
                </a:lnTo>
                <a:lnTo>
                  <a:pt x="144874" y="27742"/>
                </a:lnTo>
                <a:lnTo>
                  <a:pt x="142295" y="16207"/>
                </a:lnTo>
                <a:lnTo>
                  <a:pt x="135497" y="7404"/>
                </a:lnTo>
                <a:lnTo>
                  <a:pt x="125186" y="862"/>
                </a:lnTo>
                <a:lnTo>
                  <a:pt x="114198" y="87"/>
                </a:lnTo>
                <a:close/>
              </a:path>
              <a:path w="287019" h="300990">
                <a:moveTo>
                  <a:pt x="15420" y="0"/>
                </a:moveTo>
                <a:lnTo>
                  <a:pt x="6500" y="3596"/>
                </a:lnTo>
                <a:lnTo>
                  <a:pt x="1657" y="15782"/>
                </a:lnTo>
                <a:lnTo>
                  <a:pt x="0" y="28826"/>
                </a:lnTo>
                <a:lnTo>
                  <a:pt x="1141" y="41281"/>
                </a:lnTo>
                <a:lnTo>
                  <a:pt x="24737" y="75352"/>
                </a:lnTo>
                <a:lnTo>
                  <a:pt x="55184" y="98310"/>
                </a:lnTo>
                <a:lnTo>
                  <a:pt x="76261" y="111371"/>
                </a:lnTo>
                <a:lnTo>
                  <a:pt x="86354" y="118111"/>
                </a:lnTo>
                <a:lnTo>
                  <a:pt x="86542" y="108499"/>
                </a:lnTo>
                <a:lnTo>
                  <a:pt x="86061" y="97038"/>
                </a:lnTo>
                <a:lnTo>
                  <a:pt x="84345" y="70550"/>
                </a:lnTo>
                <a:lnTo>
                  <a:pt x="83734" y="56517"/>
                </a:lnTo>
                <a:lnTo>
                  <a:pt x="83759" y="41281"/>
                </a:lnTo>
                <a:lnTo>
                  <a:pt x="83897" y="37785"/>
                </a:lnTo>
                <a:lnTo>
                  <a:pt x="83440" y="37506"/>
                </a:lnTo>
                <a:lnTo>
                  <a:pt x="82995" y="37163"/>
                </a:lnTo>
                <a:lnTo>
                  <a:pt x="82602" y="36693"/>
                </a:lnTo>
                <a:lnTo>
                  <a:pt x="73951" y="27455"/>
                </a:lnTo>
                <a:lnTo>
                  <a:pt x="64113" y="18924"/>
                </a:lnTo>
                <a:lnTo>
                  <a:pt x="53351" y="11502"/>
                </a:lnTo>
                <a:lnTo>
                  <a:pt x="41927" y="5589"/>
                </a:lnTo>
                <a:lnTo>
                  <a:pt x="27705" y="1358"/>
                </a:lnTo>
                <a:lnTo>
                  <a:pt x="15420" y="0"/>
                </a:lnTo>
                <a:close/>
              </a:path>
              <a:path w="287019" h="300990">
                <a:moveTo>
                  <a:pt x="166389" y="241537"/>
                </a:moveTo>
                <a:lnTo>
                  <a:pt x="133645" y="264788"/>
                </a:lnTo>
                <a:lnTo>
                  <a:pt x="133389" y="268112"/>
                </a:lnTo>
                <a:lnTo>
                  <a:pt x="134536" y="278079"/>
                </a:lnTo>
                <a:lnTo>
                  <a:pt x="176806" y="300528"/>
                </a:lnTo>
                <a:lnTo>
                  <a:pt x="190130" y="300906"/>
                </a:lnTo>
                <a:lnTo>
                  <a:pt x="204265" y="300367"/>
                </a:lnTo>
                <a:lnTo>
                  <a:pt x="218863" y="299107"/>
                </a:lnTo>
                <a:lnTo>
                  <a:pt x="233576" y="297320"/>
                </a:lnTo>
                <a:lnTo>
                  <a:pt x="248055" y="295202"/>
                </a:lnTo>
                <a:lnTo>
                  <a:pt x="286612" y="288806"/>
                </a:lnTo>
                <a:lnTo>
                  <a:pt x="278767" y="280728"/>
                </a:lnTo>
                <a:lnTo>
                  <a:pt x="242832" y="261369"/>
                </a:lnTo>
                <a:lnTo>
                  <a:pt x="202822" y="247599"/>
                </a:lnTo>
                <a:lnTo>
                  <a:pt x="166389" y="241537"/>
                </a:lnTo>
                <a:close/>
              </a:path>
              <a:path w="287019" h="300990">
                <a:moveTo>
                  <a:pt x="217265" y="144319"/>
                </a:moveTo>
                <a:lnTo>
                  <a:pt x="190442" y="166189"/>
                </a:lnTo>
                <a:lnTo>
                  <a:pt x="191379" y="173272"/>
                </a:lnTo>
                <a:lnTo>
                  <a:pt x="212498" y="205976"/>
                </a:lnTo>
                <a:lnTo>
                  <a:pt x="249650" y="240838"/>
                </a:lnTo>
                <a:lnTo>
                  <a:pt x="283821" y="263439"/>
                </a:lnTo>
                <a:lnTo>
                  <a:pt x="280317" y="252266"/>
                </a:lnTo>
                <a:lnTo>
                  <a:pt x="273092" y="228062"/>
                </a:lnTo>
                <a:lnTo>
                  <a:pt x="260828" y="191407"/>
                </a:lnTo>
                <a:lnTo>
                  <a:pt x="239325" y="153903"/>
                </a:lnTo>
                <a:lnTo>
                  <a:pt x="225301" y="145175"/>
                </a:lnTo>
                <a:lnTo>
                  <a:pt x="217265" y="144319"/>
                </a:lnTo>
                <a:close/>
              </a:path>
            </a:pathLst>
          </a:custGeom>
          <a:solidFill>
            <a:srgbClr val="E25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0082" y="6457788"/>
            <a:ext cx="338455" cy="327660"/>
          </a:xfrm>
          <a:custGeom>
            <a:avLst/>
            <a:gdLst/>
            <a:ahLst/>
            <a:cxnLst/>
            <a:rect l="l" t="t" r="r" b="b"/>
            <a:pathLst>
              <a:path w="338455" h="327659">
                <a:moveTo>
                  <a:pt x="184813" y="238760"/>
                </a:moveTo>
                <a:lnTo>
                  <a:pt x="142792" y="252730"/>
                </a:lnTo>
                <a:lnTo>
                  <a:pt x="132599" y="288290"/>
                </a:lnTo>
                <a:lnTo>
                  <a:pt x="134622" y="298450"/>
                </a:lnTo>
                <a:lnTo>
                  <a:pt x="171988" y="326390"/>
                </a:lnTo>
                <a:lnTo>
                  <a:pt x="183410" y="327660"/>
                </a:lnTo>
                <a:lnTo>
                  <a:pt x="221710" y="327660"/>
                </a:lnTo>
                <a:lnTo>
                  <a:pt x="235106" y="326390"/>
                </a:lnTo>
                <a:lnTo>
                  <a:pt x="248460" y="323850"/>
                </a:lnTo>
                <a:lnTo>
                  <a:pt x="261557" y="322580"/>
                </a:lnTo>
                <a:lnTo>
                  <a:pt x="274181" y="320040"/>
                </a:lnTo>
                <a:lnTo>
                  <a:pt x="297158" y="314960"/>
                </a:lnTo>
                <a:lnTo>
                  <a:pt x="307080" y="313690"/>
                </a:lnTo>
                <a:lnTo>
                  <a:pt x="193050" y="313690"/>
                </a:lnTo>
                <a:lnTo>
                  <a:pt x="180733" y="312420"/>
                </a:lnTo>
                <a:lnTo>
                  <a:pt x="148295" y="281940"/>
                </a:lnTo>
                <a:lnTo>
                  <a:pt x="148317" y="280670"/>
                </a:lnTo>
                <a:lnTo>
                  <a:pt x="178269" y="254000"/>
                </a:lnTo>
                <a:lnTo>
                  <a:pt x="264713" y="254000"/>
                </a:lnTo>
                <a:lnTo>
                  <a:pt x="259035" y="248920"/>
                </a:lnTo>
                <a:lnTo>
                  <a:pt x="238858" y="248920"/>
                </a:lnTo>
                <a:lnTo>
                  <a:pt x="225375" y="245110"/>
                </a:lnTo>
                <a:lnTo>
                  <a:pt x="198022" y="240030"/>
                </a:lnTo>
                <a:lnTo>
                  <a:pt x="184813" y="238760"/>
                </a:lnTo>
                <a:close/>
              </a:path>
              <a:path w="338455" h="327659">
                <a:moveTo>
                  <a:pt x="264713" y="254000"/>
                </a:moveTo>
                <a:lnTo>
                  <a:pt x="178269" y="254000"/>
                </a:lnTo>
                <a:lnTo>
                  <a:pt x="201294" y="256540"/>
                </a:lnTo>
                <a:lnTo>
                  <a:pt x="214057" y="259080"/>
                </a:lnTo>
                <a:lnTo>
                  <a:pt x="254005" y="273050"/>
                </a:lnTo>
                <a:lnTo>
                  <a:pt x="291269" y="292100"/>
                </a:lnTo>
                <a:lnTo>
                  <a:pt x="300465" y="298450"/>
                </a:lnTo>
                <a:lnTo>
                  <a:pt x="235119" y="311150"/>
                </a:lnTo>
                <a:lnTo>
                  <a:pt x="206463" y="313690"/>
                </a:lnTo>
                <a:lnTo>
                  <a:pt x="321367" y="313690"/>
                </a:lnTo>
                <a:lnTo>
                  <a:pt x="323361" y="311150"/>
                </a:lnTo>
                <a:lnTo>
                  <a:pt x="326955" y="311150"/>
                </a:lnTo>
                <a:lnTo>
                  <a:pt x="328530" y="309880"/>
                </a:lnTo>
                <a:lnTo>
                  <a:pt x="328809" y="307340"/>
                </a:lnTo>
                <a:lnTo>
                  <a:pt x="330663" y="307340"/>
                </a:lnTo>
                <a:lnTo>
                  <a:pt x="332390" y="306070"/>
                </a:lnTo>
                <a:lnTo>
                  <a:pt x="333127" y="303530"/>
                </a:lnTo>
                <a:lnTo>
                  <a:pt x="335705" y="303530"/>
                </a:lnTo>
                <a:lnTo>
                  <a:pt x="337877" y="300990"/>
                </a:lnTo>
                <a:lnTo>
                  <a:pt x="335553" y="298450"/>
                </a:lnTo>
                <a:lnTo>
                  <a:pt x="327815" y="288290"/>
                </a:lnTo>
                <a:lnTo>
                  <a:pt x="327124" y="287020"/>
                </a:lnTo>
                <a:lnTo>
                  <a:pt x="322942" y="287020"/>
                </a:lnTo>
                <a:lnTo>
                  <a:pt x="317319" y="276860"/>
                </a:lnTo>
                <a:lnTo>
                  <a:pt x="298748" y="276860"/>
                </a:lnTo>
                <a:lnTo>
                  <a:pt x="289426" y="271780"/>
                </a:lnTo>
                <a:lnTo>
                  <a:pt x="284397" y="270510"/>
                </a:lnTo>
                <a:lnTo>
                  <a:pt x="274668" y="261620"/>
                </a:lnTo>
                <a:lnTo>
                  <a:pt x="264713" y="254000"/>
                </a:lnTo>
                <a:close/>
              </a:path>
              <a:path w="338455" h="327659">
                <a:moveTo>
                  <a:pt x="307815" y="243840"/>
                </a:moveTo>
                <a:lnTo>
                  <a:pt x="305416" y="243840"/>
                </a:lnTo>
                <a:lnTo>
                  <a:pt x="311150" y="255270"/>
                </a:lnTo>
                <a:lnTo>
                  <a:pt x="316654" y="266700"/>
                </a:lnTo>
                <a:lnTo>
                  <a:pt x="321630" y="279400"/>
                </a:lnTo>
                <a:lnTo>
                  <a:pt x="324682" y="287020"/>
                </a:lnTo>
                <a:lnTo>
                  <a:pt x="327124" y="287020"/>
                </a:lnTo>
                <a:lnTo>
                  <a:pt x="321592" y="276860"/>
                </a:lnTo>
                <a:lnTo>
                  <a:pt x="316356" y="265430"/>
                </a:lnTo>
                <a:lnTo>
                  <a:pt x="311580" y="252730"/>
                </a:lnTo>
                <a:lnTo>
                  <a:pt x="307815" y="243840"/>
                </a:lnTo>
                <a:close/>
              </a:path>
              <a:path w="338455" h="327659">
                <a:moveTo>
                  <a:pt x="266689" y="157480"/>
                </a:moveTo>
                <a:lnTo>
                  <a:pt x="234728" y="157480"/>
                </a:lnTo>
                <a:lnTo>
                  <a:pt x="242548" y="158750"/>
                </a:lnTo>
                <a:lnTo>
                  <a:pt x="249683" y="162560"/>
                </a:lnTo>
                <a:lnTo>
                  <a:pt x="272545" y="196850"/>
                </a:lnTo>
                <a:lnTo>
                  <a:pt x="289170" y="245110"/>
                </a:lnTo>
                <a:lnTo>
                  <a:pt x="292796" y="256540"/>
                </a:lnTo>
                <a:lnTo>
                  <a:pt x="296328" y="269240"/>
                </a:lnTo>
                <a:lnTo>
                  <a:pt x="298748" y="276860"/>
                </a:lnTo>
                <a:lnTo>
                  <a:pt x="317319" y="276860"/>
                </a:lnTo>
                <a:lnTo>
                  <a:pt x="316616" y="275590"/>
                </a:lnTo>
                <a:lnTo>
                  <a:pt x="311480" y="264160"/>
                </a:lnTo>
                <a:lnTo>
                  <a:pt x="307425" y="251460"/>
                </a:lnTo>
                <a:lnTo>
                  <a:pt x="305733" y="245110"/>
                </a:lnTo>
                <a:lnTo>
                  <a:pt x="305416" y="243840"/>
                </a:lnTo>
                <a:lnTo>
                  <a:pt x="307815" y="243840"/>
                </a:lnTo>
                <a:lnTo>
                  <a:pt x="306739" y="241300"/>
                </a:lnTo>
                <a:lnTo>
                  <a:pt x="301305" y="229870"/>
                </a:lnTo>
                <a:lnTo>
                  <a:pt x="299396" y="226060"/>
                </a:lnTo>
                <a:lnTo>
                  <a:pt x="299129" y="226060"/>
                </a:lnTo>
                <a:lnTo>
                  <a:pt x="291572" y="201930"/>
                </a:lnTo>
                <a:lnTo>
                  <a:pt x="287054" y="190500"/>
                </a:lnTo>
                <a:lnTo>
                  <a:pt x="282106" y="179070"/>
                </a:lnTo>
                <a:lnTo>
                  <a:pt x="276151" y="170180"/>
                </a:lnTo>
                <a:lnTo>
                  <a:pt x="269268" y="160020"/>
                </a:lnTo>
                <a:lnTo>
                  <a:pt x="266689" y="157480"/>
                </a:lnTo>
                <a:close/>
              </a:path>
              <a:path w="338455" h="327659">
                <a:moveTo>
                  <a:pt x="233985" y="139700"/>
                </a:moveTo>
                <a:lnTo>
                  <a:pt x="193543" y="162560"/>
                </a:lnTo>
                <a:lnTo>
                  <a:pt x="189536" y="177800"/>
                </a:lnTo>
                <a:lnTo>
                  <a:pt x="190747" y="186690"/>
                </a:lnTo>
                <a:lnTo>
                  <a:pt x="211927" y="222250"/>
                </a:lnTo>
                <a:lnTo>
                  <a:pt x="238858" y="248920"/>
                </a:lnTo>
                <a:lnTo>
                  <a:pt x="259035" y="248920"/>
                </a:lnTo>
                <a:lnTo>
                  <a:pt x="254777" y="245110"/>
                </a:lnTo>
                <a:lnTo>
                  <a:pt x="245105" y="236220"/>
                </a:lnTo>
                <a:lnTo>
                  <a:pt x="235942" y="227330"/>
                </a:lnTo>
                <a:lnTo>
                  <a:pt x="227533" y="218440"/>
                </a:lnTo>
                <a:lnTo>
                  <a:pt x="220123" y="210820"/>
                </a:lnTo>
                <a:lnTo>
                  <a:pt x="213956" y="201930"/>
                </a:lnTo>
                <a:lnTo>
                  <a:pt x="209278" y="194310"/>
                </a:lnTo>
                <a:lnTo>
                  <a:pt x="206334" y="186690"/>
                </a:lnTo>
                <a:lnTo>
                  <a:pt x="205368" y="179070"/>
                </a:lnTo>
                <a:lnTo>
                  <a:pt x="206625" y="172720"/>
                </a:lnTo>
                <a:lnTo>
                  <a:pt x="210351" y="167640"/>
                </a:lnTo>
                <a:lnTo>
                  <a:pt x="216790" y="162560"/>
                </a:lnTo>
                <a:lnTo>
                  <a:pt x="226161" y="158750"/>
                </a:lnTo>
                <a:lnTo>
                  <a:pt x="234728" y="157480"/>
                </a:lnTo>
                <a:lnTo>
                  <a:pt x="266689" y="157480"/>
                </a:lnTo>
                <a:lnTo>
                  <a:pt x="261532" y="152400"/>
                </a:lnTo>
                <a:lnTo>
                  <a:pt x="253022" y="146050"/>
                </a:lnTo>
                <a:lnTo>
                  <a:pt x="243814" y="142240"/>
                </a:lnTo>
                <a:lnTo>
                  <a:pt x="233985" y="139700"/>
                </a:lnTo>
                <a:close/>
              </a:path>
              <a:path w="338455" h="327659">
                <a:moveTo>
                  <a:pt x="34796" y="0"/>
                </a:moveTo>
                <a:lnTo>
                  <a:pt x="25474" y="0"/>
                </a:lnTo>
                <a:lnTo>
                  <a:pt x="17055" y="2540"/>
                </a:lnTo>
                <a:lnTo>
                  <a:pt x="9835" y="8890"/>
                </a:lnTo>
                <a:lnTo>
                  <a:pt x="4109" y="17780"/>
                </a:lnTo>
                <a:lnTo>
                  <a:pt x="857" y="31750"/>
                </a:lnTo>
                <a:lnTo>
                  <a:pt x="0" y="44450"/>
                </a:lnTo>
                <a:lnTo>
                  <a:pt x="1303" y="55880"/>
                </a:lnTo>
                <a:lnTo>
                  <a:pt x="23429" y="93980"/>
                </a:lnTo>
                <a:lnTo>
                  <a:pt x="32016" y="100330"/>
                </a:lnTo>
                <a:lnTo>
                  <a:pt x="41356" y="107950"/>
                </a:lnTo>
                <a:lnTo>
                  <a:pt x="51215" y="114300"/>
                </a:lnTo>
                <a:lnTo>
                  <a:pt x="71552" y="127000"/>
                </a:lnTo>
                <a:lnTo>
                  <a:pt x="81560" y="133350"/>
                </a:lnTo>
                <a:lnTo>
                  <a:pt x="91149" y="139700"/>
                </a:lnTo>
                <a:lnTo>
                  <a:pt x="100085" y="146050"/>
                </a:lnTo>
                <a:lnTo>
                  <a:pt x="108132" y="152400"/>
                </a:lnTo>
                <a:lnTo>
                  <a:pt x="113646" y="157480"/>
                </a:lnTo>
                <a:lnTo>
                  <a:pt x="117125" y="157480"/>
                </a:lnTo>
                <a:lnTo>
                  <a:pt x="119577" y="156210"/>
                </a:lnTo>
                <a:lnTo>
                  <a:pt x="121558" y="156210"/>
                </a:lnTo>
                <a:lnTo>
                  <a:pt x="122332" y="154940"/>
                </a:lnTo>
                <a:lnTo>
                  <a:pt x="125939" y="149860"/>
                </a:lnTo>
                <a:lnTo>
                  <a:pt x="130267" y="142240"/>
                </a:lnTo>
                <a:lnTo>
                  <a:pt x="135119" y="134620"/>
                </a:lnTo>
                <a:lnTo>
                  <a:pt x="137062" y="130810"/>
                </a:lnTo>
                <a:lnTo>
                  <a:pt x="124118" y="130810"/>
                </a:lnTo>
                <a:lnTo>
                  <a:pt x="122550" y="128270"/>
                </a:lnTo>
                <a:lnTo>
                  <a:pt x="105462" y="128270"/>
                </a:lnTo>
                <a:lnTo>
                  <a:pt x="94839" y="121920"/>
                </a:lnTo>
                <a:lnTo>
                  <a:pt x="83544" y="116840"/>
                </a:lnTo>
                <a:lnTo>
                  <a:pt x="49278" y="97790"/>
                </a:lnTo>
                <a:lnTo>
                  <a:pt x="22096" y="69850"/>
                </a:lnTo>
                <a:lnTo>
                  <a:pt x="14761" y="38100"/>
                </a:lnTo>
                <a:lnTo>
                  <a:pt x="16787" y="25400"/>
                </a:lnTo>
                <a:lnTo>
                  <a:pt x="26388" y="15240"/>
                </a:lnTo>
                <a:lnTo>
                  <a:pt x="37646" y="12700"/>
                </a:lnTo>
                <a:lnTo>
                  <a:pt x="70228" y="12700"/>
                </a:lnTo>
                <a:lnTo>
                  <a:pt x="65235" y="10160"/>
                </a:lnTo>
                <a:lnTo>
                  <a:pt x="54972" y="5080"/>
                </a:lnTo>
                <a:lnTo>
                  <a:pt x="44727" y="1270"/>
                </a:lnTo>
                <a:lnTo>
                  <a:pt x="34796" y="0"/>
                </a:lnTo>
                <a:close/>
              </a:path>
              <a:path w="338455" h="327659">
                <a:moveTo>
                  <a:pt x="163658" y="12700"/>
                </a:moveTo>
                <a:lnTo>
                  <a:pt x="137117" y="12700"/>
                </a:lnTo>
                <a:lnTo>
                  <a:pt x="147944" y="17780"/>
                </a:lnTo>
                <a:lnTo>
                  <a:pt x="155879" y="26670"/>
                </a:lnTo>
                <a:lnTo>
                  <a:pt x="159220" y="39370"/>
                </a:lnTo>
                <a:lnTo>
                  <a:pt x="158979" y="50800"/>
                </a:lnTo>
                <a:lnTo>
                  <a:pt x="156472" y="63500"/>
                </a:lnTo>
                <a:lnTo>
                  <a:pt x="153013" y="74930"/>
                </a:lnTo>
                <a:lnTo>
                  <a:pt x="148024" y="86360"/>
                </a:lnTo>
                <a:lnTo>
                  <a:pt x="142292" y="99060"/>
                </a:lnTo>
                <a:lnTo>
                  <a:pt x="136166" y="109220"/>
                </a:lnTo>
                <a:lnTo>
                  <a:pt x="129992" y="120650"/>
                </a:lnTo>
                <a:lnTo>
                  <a:pt x="124118" y="130810"/>
                </a:lnTo>
                <a:lnTo>
                  <a:pt x="137062" y="130810"/>
                </a:lnTo>
                <a:lnTo>
                  <a:pt x="140299" y="124460"/>
                </a:lnTo>
                <a:lnTo>
                  <a:pt x="145612" y="114300"/>
                </a:lnTo>
                <a:lnTo>
                  <a:pt x="164258" y="68580"/>
                </a:lnTo>
                <a:lnTo>
                  <a:pt x="169914" y="34290"/>
                </a:lnTo>
                <a:lnTo>
                  <a:pt x="169317" y="26670"/>
                </a:lnTo>
                <a:lnTo>
                  <a:pt x="166987" y="17780"/>
                </a:lnTo>
                <a:lnTo>
                  <a:pt x="163658" y="12700"/>
                </a:lnTo>
                <a:close/>
              </a:path>
              <a:path w="338455" h="327659">
                <a:moveTo>
                  <a:pt x="70228" y="12700"/>
                </a:moveTo>
                <a:lnTo>
                  <a:pt x="37646" y="12700"/>
                </a:lnTo>
                <a:lnTo>
                  <a:pt x="47870" y="15240"/>
                </a:lnTo>
                <a:lnTo>
                  <a:pt x="59987" y="20320"/>
                </a:lnTo>
                <a:lnTo>
                  <a:pt x="71375" y="26670"/>
                </a:lnTo>
                <a:lnTo>
                  <a:pt x="81858" y="34290"/>
                </a:lnTo>
                <a:lnTo>
                  <a:pt x="97923" y="49530"/>
                </a:lnTo>
                <a:lnTo>
                  <a:pt x="98368" y="50800"/>
                </a:lnTo>
                <a:lnTo>
                  <a:pt x="98825" y="50800"/>
                </a:lnTo>
                <a:lnTo>
                  <a:pt x="100188" y="90170"/>
                </a:lnTo>
                <a:lnTo>
                  <a:pt x="105462" y="128270"/>
                </a:lnTo>
                <a:lnTo>
                  <a:pt x="122550" y="128270"/>
                </a:lnTo>
                <a:lnTo>
                  <a:pt x="118631" y="121920"/>
                </a:lnTo>
                <a:lnTo>
                  <a:pt x="115340" y="110490"/>
                </a:lnTo>
                <a:lnTo>
                  <a:pt x="113519" y="95250"/>
                </a:lnTo>
                <a:lnTo>
                  <a:pt x="112610" y="83820"/>
                </a:lnTo>
                <a:lnTo>
                  <a:pt x="111810" y="69850"/>
                </a:lnTo>
                <a:lnTo>
                  <a:pt x="111672" y="55880"/>
                </a:lnTo>
                <a:lnTo>
                  <a:pt x="112749" y="41910"/>
                </a:lnTo>
                <a:lnTo>
                  <a:pt x="114454" y="34290"/>
                </a:lnTo>
                <a:lnTo>
                  <a:pt x="100573" y="34290"/>
                </a:lnTo>
                <a:lnTo>
                  <a:pt x="93185" y="27940"/>
                </a:lnTo>
                <a:lnTo>
                  <a:pt x="84637" y="21590"/>
                </a:lnTo>
                <a:lnTo>
                  <a:pt x="75221" y="15240"/>
                </a:lnTo>
                <a:lnTo>
                  <a:pt x="70228" y="12700"/>
                </a:lnTo>
                <a:close/>
              </a:path>
              <a:path w="338455" h="327659">
                <a:moveTo>
                  <a:pt x="137399" y="0"/>
                </a:moveTo>
                <a:lnTo>
                  <a:pt x="121951" y="2540"/>
                </a:lnTo>
                <a:lnTo>
                  <a:pt x="111265" y="8890"/>
                </a:lnTo>
                <a:lnTo>
                  <a:pt x="104440" y="20320"/>
                </a:lnTo>
                <a:lnTo>
                  <a:pt x="100573" y="34290"/>
                </a:lnTo>
                <a:lnTo>
                  <a:pt x="114454" y="34290"/>
                </a:lnTo>
                <a:lnTo>
                  <a:pt x="115590" y="29210"/>
                </a:lnTo>
                <a:lnTo>
                  <a:pt x="120749" y="19050"/>
                </a:lnTo>
                <a:lnTo>
                  <a:pt x="126346" y="13970"/>
                </a:lnTo>
                <a:lnTo>
                  <a:pt x="137117" y="12700"/>
                </a:lnTo>
                <a:lnTo>
                  <a:pt x="163658" y="12700"/>
                </a:lnTo>
                <a:lnTo>
                  <a:pt x="162826" y="11430"/>
                </a:lnTo>
                <a:lnTo>
                  <a:pt x="156639" y="5080"/>
                </a:lnTo>
                <a:lnTo>
                  <a:pt x="148229" y="1270"/>
                </a:lnTo>
                <a:lnTo>
                  <a:pt x="137399" y="0"/>
                </a:lnTo>
                <a:close/>
              </a:path>
            </a:pathLst>
          </a:custGeom>
          <a:solidFill>
            <a:srgbClr val="111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50054" y="9484202"/>
            <a:ext cx="3060065" cy="273685"/>
          </a:xfrm>
          <a:custGeom>
            <a:avLst/>
            <a:gdLst/>
            <a:ahLst/>
            <a:cxnLst/>
            <a:rect l="l" t="t" r="r" b="b"/>
            <a:pathLst>
              <a:path w="3060065" h="273684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184175"/>
                </a:lnTo>
                <a:lnTo>
                  <a:pt x="388" y="205154"/>
                </a:lnTo>
                <a:lnTo>
                  <a:pt x="6873" y="248012"/>
                </a:lnTo>
                <a:lnTo>
                  <a:pt x="40355" y="270724"/>
                </a:lnTo>
                <a:lnTo>
                  <a:pt x="95733" y="273574"/>
                </a:lnTo>
                <a:lnTo>
                  <a:pt x="2970525" y="273540"/>
                </a:lnTo>
                <a:lnTo>
                  <a:pt x="3008915" y="272099"/>
                </a:lnTo>
                <a:lnTo>
                  <a:pt x="3049528" y="254582"/>
                </a:lnTo>
                <a:lnTo>
                  <a:pt x="3059660" y="199813"/>
                </a:lnTo>
                <a:lnTo>
                  <a:pt x="3059890" y="89420"/>
                </a:lnTo>
                <a:lnTo>
                  <a:pt x="3059502" y="68441"/>
                </a:lnTo>
                <a:lnTo>
                  <a:pt x="3053016" y="25583"/>
                </a:lnTo>
                <a:lnTo>
                  <a:pt x="3019534" y="2871"/>
                </a:lnTo>
                <a:lnTo>
                  <a:pt x="2964156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15299" y="9132543"/>
            <a:ext cx="6832966" cy="1179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231F20"/>
                </a:solidFill>
                <a:latin typeface="FolkPro-Regular"/>
                <a:cs typeface="FolkPro-Regular"/>
              </a:rPr>
              <a:t>＊各取組みの実施状況については加入健保組合にご確認ください。</a:t>
            </a:r>
            <a:endParaRPr sz="900" dirty="0">
              <a:latin typeface="FolkPro-Regular"/>
              <a:cs typeface="FolkPro-Regular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lang="ja-JP" altLang="en-US" sz="1400" b="1" spc="10" dirty="0" smtClean="0">
                <a:solidFill>
                  <a:srgbClr val="00A9C3"/>
                </a:solidFill>
                <a:latin typeface="HiraKakuStdN-W7"/>
                <a:cs typeface="HiraKakuStdN-W7"/>
              </a:rPr>
              <a:t>　　　　　　　  </a:t>
            </a:r>
            <a:r>
              <a:rPr sz="1400" b="1" spc="10" dirty="0" smtClean="0">
                <a:solidFill>
                  <a:srgbClr val="00A9C3"/>
                </a:solidFill>
                <a:latin typeface="HiraKakuStdN-W7"/>
                <a:cs typeface="HiraKakuStdN-W7"/>
              </a:rPr>
              <a:t>健康促進に取組むコンソーシアム</a:t>
            </a:r>
            <a:endParaRPr sz="1400" dirty="0" smtClean="0">
              <a:latin typeface="HiraKakuStdN-W7"/>
              <a:cs typeface="HiraKakuStdN-W7"/>
            </a:endParaRPr>
          </a:p>
          <a:p>
            <a:pPr marL="970280" marR="5080">
              <a:lnSpc>
                <a:spcPct val="113199"/>
              </a:lnSpc>
              <a:spcBef>
                <a:spcPts val="620"/>
              </a:spcBef>
            </a:pPr>
            <a:r>
              <a:rPr lang="en-US"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  </a:t>
            </a:r>
            <a:r>
              <a:rPr lang="ja-JP" altLang="en-US"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　　</a:t>
            </a:r>
            <a:r>
              <a:rPr lang="en-US"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 </a:t>
            </a:r>
            <a:r>
              <a:rPr lang="ja-JP" altLang="en-US" sz="1200" dirty="0">
                <a:solidFill>
                  <a:srgbClr val="FFFFFF"/>
                </a:solidFill>
                <a:latin typeface="HiraKakuStdN-W4"/>
                <a:cs typeface="HiraKakuStdN-W4"/>
              </a:rPr>
              <a:t>○○</a:t>
            </a:r>
            <a:r>
              <a:rPr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健康保険組合</a:t>
            </a:r>
            <a:r>
              <a:rPr sz="1200" spc="-80" dirty="0" smtClean="0">
                <a:solidFill>
                  <a:srgbClr val="FFFFFF"/>
                </a:solidFill>
                <a:latin typeface="HiraKakuStdN-W4"/>
                <a:cs typeface="HiraKakuStdN-W4"/>
              </a:rPr>
              <a:t>、</a:t>
            </a:r>
            <a:r>
              <a:rPr lang="ja-JP" altLang="en-US" sz="1200" spc="-155" dirty="0">
                <a:solidFill>
                  <a:srgbClr val="FFFFFF"/>
                </a:solidFill>
                <a:latin typeface="HiraKakuStdN-W4"/>
                <a:cs typeface="HiraKakuStdN-W4"/>
              </a:rPr>
              <a:t>○○</a:t>
            </a:r>
            <a:r>
              <a:rPr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健康保険組合、</a:t>
            </a:r>
            <a:r>
              <a:rPr lang="ja-JP" altLang="en-US" sz="1200" dirty="0">
                <a:solidFill>
                  <a:srgbClr val="FFFFFF"/>
                </a:solidFill>
                <a:latin typeface="HiraKakuStdN-W4"/>
                <a:cs typeface="HiraKakuStdN-W4"/>
              </a:rPr>
              <a:t>○○</a:t>
            </a:r>
            <a:r>
              <a:rPr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健康保険組合 </a:t>
            </a:r>
            <a:endParaRPr lang="en-US" sz="1200" dirty="0" smtClean="0">
              <a:solidFill>
                <a:srgbClr val="FFFFFF"/>
              </a:solidFill>
              <a:latin typeface="HiraKakuStdN-W4"/>
              <a:cs typeface="HiraKakuStdN-W4"/>
            </a:endParaRPr>
          </a:p>
          <a:p>
            <a:pPr marL="970280" marR="5080">
              <a:lnSpc>
                <a:spcPct val="113199"/>
              </a:lnSpc>
              <a:spcBef>
                <a:spcPts val="620"/>
              </a:spcBef>
            </a:pPr>
            <a:r>
              <a:rPr lang="en-US" sz="1200" spc="-55" dirty="0" smtClean="0">
                <a:solidFill>
                  <a:srgbClr val="FFFFFF"/>
                </a:solidFill>
                <a:latin typeface="HiraKakuStdN-W4"/>
                <a:cs typeface="HiraKakuStdN-W4"/>
              </a:rPr>
              <a:t>                         </a:t>
            </a:r>
            <a:r>
              <a:rPr lang="ja-JP" altLang="en-US" sz="1200" spc="-55" dirty="0" smtClean="0">
                <a:solidFill>
                  <a:srgbClr val="FFFFFF"/>
                </a:solidFill>
                <a:latin typeface="HiraKakuStdN-W4"/>
                <a:cs typeface="HiraKakuStdN-W4"/>
              </a:rPr>
              <a:t>　</a:t>
            </a:r>
            <a:r>
              <a:rPr lang="en-US" sz="1200" spc="-55" dirty="0" smtClean="0">
                <a:solidFill>
                  <a:srgbClr val="FFFFFF"/>
                </a:solidFill>
                <a:latin typeface="HiraKakuStdN-W4"/>
                <a:cs typeface="HiraKakuStdN-W4"/>
              </a:rPr>
              <a:t> </a:t>
            </a:r>
            <a:r>
              <a:rPr lang="ja-JP" altLang="en-US" sz="1200" spc="-55" dirty="0">
                <a:solidFill>
                  <a:srgbClr val="FFFFFF"/>
                </a:solidFill>
                <a:latin typeface="HiraKakuStdN-W4"/>
                <a:cs typeface="HiraKakuStdN-W4"/>
              </a:rPr>
              <a:t>○○</a:t>
            </a:r>
            <a:r>
              <a:rPr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健康保険組合</a:t>
            </a:r>
            <a:r>
              <a:rPr sz="1200" spc="-75" dirty="0" smtClean="0">
                <a:solidFill>
                  <a:srgbClr val="FFFFFF"/>
                </a:solidFill>
                <a:latin typeface="HiraKakuStdN-W4"/>
                <a:cs typeface="HiraKakuStdN-W4"/>
              </a:rPr>
              <a:t>、</a:t>
            </a:r>
            <a:r>
              <a:rPr lang="ja-JP" altLang="en-US" sz="1200" spc="-114" dirty="0">
                <a:solidFill>
                  <a:srgbClr val="FFFFFF"/>
                </a:solidFill>
                <a:latin typeface="HiraKakuStdN-W4"/>
                <a:cs typeface="HiraKakuStdN-W4"/>
              </a:rPr>
              <a:t>○○</a:t>
            </a:r>
            <a:r>
              <a:rPr sz="1200" dirty="0" smtClean="0">
                <a:solidFill>
                  <a:srgbClr val="FFFFFF"/>
                </a:solidFill>
                <a:latin typeface="HiraKakuStdN-W4"/>
                <a:cs typeface="HiraKakuStdN-W4"/>
              </a:rPr>
              <a:t>健康保険組合</a:t>
            </a:r>
            <a:endParaRPr sz="1200" dirty="0">
              <a:latin typeface="HiraKakuStdN-W4"/>
              <a:cs typeface="HiraKakuStdN-W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01850" y="10324945"/>
            <a:ext cx="33604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000" spc="-45" dirty="0" smtClean="0">
                <a:solidFill>
                  <a:srgbClr val="FFFFFF"/>
                </a:solidFill>
                <a:latin typeface="HiraKakuStdN-W4"/>
                <a:cs typeface="HiraKakuStdN-W4"/>
              </a:rPr>
              <a:t>問</a:t>
            </a:r>
            <a:r>
              <a:rPr sz="1000" spc="-35" dirty="0" smtClean="0">
                <a:solidFill>
                  <a:srgbClr val="FFFFFF"/>
                </a:solidFill>
                <a:latin typeface="HiraKakuStdN-W4"/>
                <a:cs typeface="HiraKakuStdN-W4"/>
              </a:rPr>
              <a:t>い合</a:t>
            </a:r>
            <a:r>
              <a:rPr sz="1000" spc="-40" dirty="0" smtClean="0">
                <a:solidFill>
                  <a:srgbClr val="FFFFFF"/>
                </a:solidFill>
                <a:latin typeface="HiraKakuStdN-W4"/>
                <a:cs typeface="HiraKakuStdN-W4"/>
              </a:rPr>
              <a:t>せ</a:t>
            </a:r>
            <a:r>
              <a:rPr sz="1000" spc="-260" dirty="0" smtClean="0">
                <a:solidFill>
                  <a:srgbClr val="FFFFFF"/>
                </a:solidFill>
                <a:latin typeface="HiraKakuStdN-W4"/>
                <a:cs typeface="HiraKakuStdN-W4"/>
              </a:rPr>
              <a:t>先</a:t>
            </a:r>
            <a:r>
              <a:rPr lang="ja-JP" altLang="en-US" sz="1000" spc="-260" dirty="0" smtClean="0">
                <a:solidFill>
                  <a:srgbClr val="FFFFFF"/>
                </a:solidFill>
                <a:latin typeface="HiraKakuStdN-W4"/>
                <a:cs typeface="HiraKakuStdN-W4"/>
              </a:rPr>
              <a:t>　：　○○</a:t>
            </a:r>
            <a:r>
              <a:rPr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健康保険組合</a:t>
            </a:r>
            <a:r>
              <a:rPr lang="ja-JP" altLang="en-US" sz="1000" spc="-170" dirty="0">
                <a:solidFill>
                  <a:srgbClr val="FFFFFF"/>
                </a:solidFill>
                <a:latin typeface="HiraKakuStdN-W4"/>
                <a:cs typeface="HiraKakuStdN-W4"/>
              </a:rPr>
              <a:t>　</a:t>
            </a:r>
            <a:r>
              <a:rPr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TEL</a:t>
            </a:r>
            <a:r>
              <a:rPr lang="ja-JP" altLang="en-US"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　</a:t>
            </a:r>
            <a:r>
              <a:rPr lang="en-US" altLang="ja-JP"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00</a:t>
            </a:r>
            <a:r>
              <a:rPr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-</a:t>
            </a:r>
            <a:r>
              <a:rPr lang="en-US" altLang="ja-JP"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0000</a:t>
            </a:r>
            <a:r>
              <a:rPr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-</a:t>
            </a:r>
            <a:r>
              <a:rPr lang="en-US" altLang="ja-JP" sz="1000" spc="-10" dirty="0" smtClean="0">
                <a:solidFill>
                  <a:srgbClr val="FFFFFF"/>
                </a:solidFill>
                <a:latin typeface="HiraKakuStdN-W4"/>
                <a:cs typeface="HiraKakuStdN-W4"/>
              </a:rPr>
              <a:t>0000</a:t>
            </a:r>
            <a:endParaRPr sz="1000" dirty="0">
              <a:latin typeface="HiraKakuStdN-W4"/>
              <a:cs typeface="HiraKakuStdN-W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07250" y="10481389"/>
            <a:ext cx="288000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 smtClean="0">
                <a:solidFill>
                  <a:srgbClr val="FFFFFF"/>
                </a:solidFill>
                <a:latin typeface="GothicBBBPr6N-Medium"/>
                <a:cs typeface="GothicBBBPr6N-Medium"/>
              </a:rPr>
              <a:t>2019</a:t>
            </a:r>
            <a:endParaRPr sz="900" dirty="0">
              <a:latin typeface="GothicBBBPr6N-Medium"/>
              <a:cs typeface="GothicBBBPr6N-Medium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41499" y="5782820"/>
            <a:ext cx="128905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75">
              <a:lnSpc>
                <a:spcPct val="111700"/>
              </a:lnSpc>
            </a:pPr>
            <a:r>
              <a:rPr sz="1850" b="1" spc="-195" dirty="0">
                <a:solidFill>
                  <a:srgbClr val="231F20"/>
                </a:solidFill>
                <a:latin typeface="FolkPro-Medium"/>
                <a:cs typeface="FolkPro-Medium"/>
              </a:rPr>
              <a:t>健康づくり キャンペーン</a:t>
            </a:r>
            <a:endParaRPr sz="1850" dirty="0">
              <a:latin typeface="FolkPro-Medium"/>
              <a:cs typeface="FolkPro-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64175" y="5900990"/>
            <a:ext cx="149987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95"/>
              </a:lnSpc>
            </a:pPr>
            <a:r>
              <a:rPr sz="1850" b="1" spc="-204" dirty="0">
                <a:solidFill>
                  <a:srgbClr val="231F20"/>
                </a:solidFill>
                <a:latin typeface="FolkPro-Medium"/>
                <a:cs typeface="FolkPro-Medium"/>
              </a:rPr>
              <a:t>健康情報の提供</a:t>
            </a:r>
            <a:endParaRPr sz="1850">
              <a:latin typeface="FolkPro-Medium"/>
              <a:cs typeface="FolkPro-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87799" y="4652600"/>
            <a:ext cx="271399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0">
              <a:lnSpc>
                <a:spcPts val="2210"/>
              </a:lnSpc>
              <a:tabLst>
                <a:tab pos="1731645" algn="l"/>
              </a:tabLst>
            </a:pPr>
            <a:r>
              <a:rPr sz="1850" b="1" spc="-204" dirty="0">
                <a:solidFill>
                  <a:srgbClr val="231F20"/>
                </a:solidFill>
                <a:latin typeface="FolkPro-Medium"/>
                <a:cs typeface="FolkPro-Medium"/>
              </a:rPr>
              <a:t>特定保健指導	</a:t>
            </a:r>
            <a:r>
              <a:rPr sz="1850" b="1" spc="35" dirty="0">
                <a:solidFill>
                  <a:srgbClr val="231F20"/>
                </a:solidFill>
                <a:latin typeface="FolkPro-Medium"/>
                <a:cs typeface="FolkPro-Medium"/>
              </a:rPr>
              <a:t>特定健</a:t>
            </a:r>
            <a:r>
              <a:rPr sz="1850" b="1" spc="-204" dirty="0">
                <a:solidFill>
                  <a:srgbClr val="231F20"/>
                </a:solidFill>
                <a:latin typeface="FolkPro-Medium"/>
                <a:cs typeface="FolkPro-Medium"/>
              </a:rPr>
              <a:t>診</a:t>
            </a:r>
            <a:r>
              <a:rPr sz="1850" b="1" spc="-370" dirty="0">
                <a:solidFill>
                  <a:srgbClr val="231F20"/>
                </a:solidFill>
                <a:latin typeface="FolkPro-Medium"/>
                <a:cs typeface="FolkPro-Medium"/>
              </a:rPr>
              <a:t> </a:t>
            </a:r>
            <a:endParaRPr sz="1850">
              <a:latin typeface="FolkPro-Medium"/>
              <a:cs typeface="FolkPro-Medium"/>
            </a:endParaRPr>
          </a:p>
          <a:p>
            <a:pPr marL="12700">
              <a:lnSpc>
                <a:spcPts val="1670"/>
              </a:lnSpc>
            </a:pPr>
            <a:r>
              <a:rPr sz="1400" b="1" spc="-200" dirty="0">
                <a:solidFill>
                  <a:srgbClr val="231F20"/>
                </a:solidFill>
                <a:latin typeface="FolkPro-Medium"/>
                <a:cs typeface="FolkPro-Medium"/>
              </a:rPr>
              <a:t>（健康推進アドバイス）</a:t>
            </a:r>
            <a:r>
              <a:rPr sz="1400" b="1" spc="-105" dirty="0">
                <a:solidFill>
                  <a:srgbClr val="231F20"/>
                </a:solidFill>
                <a:latin typeface="FolkPro-Medium"/>
                <a:cs typeface="FolkPro-Medium"/>
              </a:rPr>
              <a:t> </a:t>
            </a:r>
            <a:r>
              <a:rPr sz="1400" b="1" spc="-200" dirty="0">
                <a:solidFill>
                  <a:srgbClr val="231F20"/>
                </a:solidFill>
                <a:latin typeface="FolkPro-Medium"/>
                <a:cs typeface="FolkPro-Medium"/>
              </a:rPr>
              <a:t>（健康診断）</a:t>
            </a:r>
            <a:endParaRPr sz="1400">
              <a:latin typeface="FolkPro-Medium"/>
              <a:cs typeface="FolkPro-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52255" y="6913422"/>
            <a:ext cx="120523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50" b="1" spc="-10" dirty="0">
                <a:solidFill>
                  <a:srgbClr val="231F20"/>
                </a:solidFill>
                <a:latin typeface="FolkPro-Medium"/>
                <a:cs typeface="FolkPro-Medium"/>
              </a:rPr>
              <a:t>病気</a:t>
            </a:r>
            <a:r>
              <a:rPr sz="1850" b="1" spc="-204" dirty="0">
                <a:solidFill>
                  <a:srgbClr val="231F20"/>
                </a:solidFill>
                <a:latin typeface="FolkPro-Medium"/>
                <a:cs typeface="FolkPro-Medium"/>
              </a:rPr>
              <a:t>の</a:t>
            </a:r>
            <a:r>
              <a:rPr sz="1850" b="1" spc="-420" dirty="0">
                <a:solidFill>
                  <a:srgbClr val="231F20"/>
                </a:solidFill>
                <a:latin typeface="FolkPro-Medium"/>
                <a:cs typeface="FolkPro-Medium"/>
              </a:rPr>
              <a:t> </a:t>
            </a:r>
            <a:endParaRPr sz="1850" dirty="0">
              <a:latin typeface="FolkPro-Medium"/>
              <a:cs typeface="FolkPro-Medium"/>
            </a:endParaRPr>
          </a:p>
          <a:p>
            <a:pPr algn="ctr">
              <a:lnSpc>
                <a:spcPts val="2195"/>
              </a:lnSpc>
              <a:spcBef>
                <a:spcPts val="260"/>
              </a:spcBef>
            </a:pPr>
            <a:r>
              <a:rPr sz="1850" b="1" spc="-10" dirty="0">
                <a:solidFill>
                  <a:srgbClr val="231F20"/>
                </a:solidFill>
                <a:latin typeface="FolkPro-Medium"/>
                <a:cs typeface="FolkPro-Medium"/>
              </a:rPr>
              <a:t>重症化予</a:t>
            </a:r>
            <a:r>
              <a:rPr sz="1850" b="1" spc="-204" dirty="0">
                <a:solidFill>
                  <a:srgbClr val="231F20"/>
                </a:solidFill>
                <a:latin typeface="FolkPro-Medium"/>
                <a:cs typeface="FolkPro-Medium"/>
              </a:rPr>
              <a:t>防</a:t>
            </a:r>
            <a:r>
              <a:rPr sz="1850" b="1" spc="-420" dirty="0">
                <a:solidFill>
                  <a:srgbClr val="231F20"/>
                </a:solidFill>
                <a:latin typeface="FolkPro-Medium"/>
                <a:cs typeface="FolkPro-Medium"/>
              </a:rPr>
              <a:t> </a:t>
            </a:r>
            <a:endParaRPr sz="1850" dirty="0">
              <a:latin typeface="FolkPro-Medium"/>
              <a:cs typeface="FolkPro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36952" y="6913422"/>
            <a:ext cx="128143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20" marR="5080" indent="-211454">
              <a:lnSpc>
                <a:spcPct val="111700"/>
              </a:lnSpc>
            </a:pPr>
            <a:r>
              <a:rPr sz="1850" b="1" spc="-465" dirty="0">
                <a:solidFill>
                  <a:srgbClr val="231F20"/>
                </a:solidFill>
                <a:latin typeface="FolkPro-Medium"/>
                <a:cs typeface="FolkPro-Medium"/>
              </a:rPr>
              <a:t>ジ</a:t>
            </a:r>
            <a:r>
              <a:rPr sz="1850" b="1" spc="-500" dirty="0">
                <a:solidFill>
                  <a:srgbClr val="231F20"/>
                </a:solidFill>
                <a:latin typeface="FolkPro-Medium"/>
                <a:cs typeface="FolkPro-Medium"/>
              </a:rPr>
              <a:t>ェ</a:t>
            </a:r>
            <a:r>
              <a:rPr sz="1850" b="1" spc="-530" dirty="0">
                <a:solidFill>
                  <a:srgbClr val="231F20"/>
                </a:solidFill>
                <a:latin typeface="FolkPro-Medium"/>
                <a:cs typeface="FolkPro-Medium"/>
              </a:rPr>
              <a:t>ネ</a:t>
            </a:r>
            <a:r>
              <a:rPr sz="1850" b="1" spc="-635" dirty="0">
                <a:solidFill>
                  <a:srgbClr val="231F20"/>
                </a:solidFill>
                <a:latin typeface="FolkPro-Medium"/>
                <a:cs typeface="FolkPro-Medium"/>
              </a:rPr>
              <a:t>リ</a:t>
            </a:r>
            <a:r>
              <a:rPr sz="1850" b="1" spc="-530" dirty="0">
                <a:solidFill>
                  <a:srgbClr val="231F20"/>
                </a:solidFill>
                <a:latin typeface="FolkPro-Medium"/>
                <a:cs typeface="FolkPro-Medium"/>
              </a:rPr>
              <a:t>ッ</a:t>
            </a:r>
            <a:r>
              <a:rPr sz="1850" b="1" spc="-305" dirty="0">
                <a:solidFill>
                  <a:srgbClr val="231F20"/>
                </a:solidFill>
                <a:latin typeface="FolkPro-Medium"/>
                <a:cs typeface="FolkPro-Medium"/>
              </a:rPr>
              <a:t>ク</a:t>
            </a:r>
            <a:r>
              <a:rPr sz="1850" b="1" spc="-204" dirty="0">
                <a:solidFill>
                  <a:srgbClr val="231F20"/>
                </a:solidFill>
                <a:latin typeface="FolkPro-Medium"/>
                <a:cs typeface="FolkPro-Medium"/>
              </a:rPr>
              <a:t>の</a:t>
            </a:r>
            <a:r>
              <a:rPr sz="1850" b="1" spc="-180" dirty="0">
                <a:solidFill>
                  <a:srgbClr val="231F20"/>
                </a:solidFill>
                <a:latin typeface="FolkPro-Medium"/>
                <a:cs typeface="FolkPro-Medium"/>
              </a:rPr>
              <a:t> 利用促進</a:t>
            </a:r>
            <a:endParaRPr sz="1850" dirty="0">
              <a:latin typeface="FolkPro-Medium"/>
              <a:cs typeface="FolkPro-Medium"/>
            </a:endParaRPr>
          </a:p>
        </p:txBody>
      </p:sp>
      <p:sp>
        <p:nvSpPr>
          <p:cNvPr id="53" name="object 53"/>
          <p:cNvSpPr txBox="1"/>
          <p:nvPr/>
        </p:nvSpPr>
        <p:spPr>
          <a:xfrm rot="21000000">
            <a:off x="2704358" y="3529048"/>
            <a:ext cx="370703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あ</a:t>
            </a:r>
            <a:endParaRPr sz="2000">
              <a:latin typeface="FolkPro-Medium"/>
              <a:cs typeface="FolkPro-Medium"/>
            </a:endParaRPr>
          </a:p>
        </p:txBody>
      </p:sp>
      <p:sp>
        <p:nvSpPr>
          <p:cNvPr id="54" name="object 54"/>
          <p:cNvSpPr txBox="1"/>
          <p:nvPr/>
        </p:nvSpPr>
        <p:spPr>
          <a:xfrm rot="21240000">
            <a:off x="2955300" y="3492942"/>
            <a:ext cx="371726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な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55" name="object 55"/>
          <p:cNvSpPr txBox="1"/>
          <p:nvPr/>
        </p:nvSpPr>
        <p:spPr>
          <a:xfrm rot="21240000">
            <a:off x="3010670" y="3813151"/>
            <a:ext cx="370703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伝</a:t>
            </a:r>
            <a:endParaRPr sz="2000">
              <a:latin typeface="FolkPro-Medium"/>
              <a:cs typeface="FolkPro-Medium"/>
            </a:endParaRPr>
          </a:p>
        </p:txBody>
      </p:sp>
      <p:sp>
        <p:nvSpPr>
          <p:cNvPr id="56" name="object 56"/>
          <p:cNvSpPr txBox="1"/>
          <p:nvPr/>
        </p:nvSpPr>
        <p:spPr>
          <a:xfrm rot="21420000">
            <a:off x="3208311" y="3468627"/>
            <a:ext cx="37101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た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42564" y="3441700"/>
            <a:ext cx="259079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の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58" name="object 58"/>
          <p:cNvSpPr txBox="1"/>
          <p:nvPr/>
        </p:nvSpPr>
        <p:spPr>
          <a:xfrm rot="180000">
            <a:off x="3712454" y="3466514"/>
            <a:ext cx="373782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健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59" name="object 59"/>
          <p:cNvSpPr txBox="1"/>
          <p:nvPr/>
        </p:nvSpPr>
        <p:spPr>
          <a:xfrm rot="420000">
            <a:off x="3980275" y="3481021"/>
            <a:ext cx="370401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康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60" name="object 60"/>
          <p:cNvSpPr txBox="1"/>
          <p:nvPr/>
        </p:nvSpPr>
        <p:spPr>
          <a:xfrm rot="420000">
            <a:off x="3995741" y="3824346"/>
            <a:ext cx="37209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し</a:t>
            </a:r>
            <a:endParaRPr sz="2000">
              <a:latin typeface="FolkPro-Medium"/>
              <a:cs typeface="FolkPro-Medium"/>
            </a:endParaRPr>
          </a:p>
        </p:txBody>
      </p:sp>
      <p:sp>
        <p:nvSpPr>
          <p:cNvPr id="61" name="object 61"/>
          <p:cNvSpPr txBox="1"/>
          <p:nvPr/>
        </p:nvSpPr>
        <p:spPr>
          <a:xfrm rot="600000">
            <a:off x="4219966" y="3528729"/>
            <a:ext cx="370799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を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62" name="object 62"/>
          <p:cNvSpPr txBox="1"/>
          <p:nvPr/>
        </p:nvSpPr>
        <p:spPr>
          <a:xfrm rot="600000">
            <a:off x="4239392" y="3862252"/>
            <a:ext cx="371692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ま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63" name="object 63"/>
          <p:cNvSpPr txBox="1"/>
          <p:nvPr/>
        </p:nvSpPr>
        <p:spPr>
          <a:xfrm rot="20880000">
            <a:off x="2523797" y="3895104"/>
            <a:ext cx="371412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お</a:t>
            </a:r>
            <a:endParaRPr sz="2000">
              <a:latin typeface="FolkPro-Medium"/>
              <a:cs typeface="FolkPro-Medium"/>
            </a:endParaRPr>
          </a:p>
        </p:txBody>
      </p:sp>
      <p:sp>
        <p:nvSpPr>
          <p:cNvPr id="64" name="object 64"/>
          <p:cNvSpPr txBox="1"/>
          <p:nvPr/>
        </p:nvSpPr>
        <p:spPr>
          <a:xfrm rot="21060000">
            <a:off x="2765903" y="3847355"/>
            <a:ext cx="371103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手</a:t>
            </a:r>
            <a:endParaRPr sz="2000">
              <a:latin typeface="FolkPro-Medium"/>
              <a:cs typeface="FolkPro-Medium"/>
            </a:endParaRPr>
          </a:p>
        </p:txBody>
      </p:sp>
      <p:sp>
        <p:nvSpPr>
          <p:cNvPr id="65" name="object 65"/>
          <p:cNvSpPr txBox="1"/>
          <p:nvPr/>
        </p:nvSpPr>
        <p:spPr>
          <a:xfrm rot="21480000">
            <a:off x="3256785" y="3794857"/>
            <a:ext cx="371323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い</a:t>
            </a:r>
            <a:endParaRPr sz="2000">
              <a:latin typeface="FolkPro-Medium"/>
              <a:cs typeface="FolkPro-Medium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84178" y="3781209"/>
            <a:ext cx="2609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い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67" name="object 67"/>
          <p:cNvSpPr txBox="1"/>
          <p:nvPr/>
        </p:nvSpPr>
        <p:spPr>
          <a:xfrm rot="240000">
            <a:off x="3750679" y="3799557"/>
            <a:ext cx="371692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5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た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68" name="object 68"/>
          <p:cNvSpPr txBox="1"/>
          <p:nvPr/>
        </p:nvSpPr>
        <p:spPr>
          <a:xfrm rot="780000">
            <a:off x="4480647" y="3937141"/>
            <a:ext cx="372983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000" b="1" spc="-180" dirty="0">
                <a:solidFill>
                  <a:srgbClr val="FFFFFF"/>
                </a:solidFill>
                <a:latin typeface="FolkPro-Medium"/>
                <a:cs typeface="FolkPro-Medium"/>
              </a:rPr>
              <a:t>す</a:t>
            </a:r>
            <a:endParaRPr sz="2000" dirty="0">
              <a:latin typeface="FolkPro-Medium"/>
              <a:cs typeface="FolkPro-Medium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513414" y="5821008"/>
            <a:ext cx="466138" cy="440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</Words>
  <Application>Microsoft Office PowerPoint</Application>
  <PresentationFormat>ユーザー設定</PresentationFormat>
  <Paragraphs>35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2019-12-25T00:36:29Z</dcterms:created>
  <dcterms:modified xsi:type="dcterms:W3CDTF">2019-12-25T00:36:35Z</dcterms:modified>
</cp:coreProperties>
</file>